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804" y="-261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2/26/2021</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9.jpeg"/><Relationship Id="rId3" Type="http://schemas.openxmlformats.org/officeDocument/2006/relationships/hyperlink" Target="https://vimeo.com/charlestonrem/review/516058285/8a7594231d" TargetMode="External"/><Relationship Id="rId7" Type="http://schemas.openxmlformats.org/officeDocument/2006/relationships/hyperlink" Target="http://www.agentownedrealty.com/" TargetMode="External"/><Relationship Id="rId12"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mailto:jill@agentowned.com" TargetMode="External"/><Relationship Id="rId11" Type="http://schemas.openxmlformats.org/officeDocument/2006/relationships/image" Target="../media/image7.jpeg"/><Relationship Id="rId5" Type="http://schemas.openxmlformats.org/officeDocument/2006/relationships/image" Target="../media/image3.jpeg"/><Relationship Id="rId10" Type="http://schemas.openxmlformats.org/officeDocument/2006/relationships/image" Target="../media/image6.jpeg"/><Relationship Id="rId4" Type="http://schemas.openxmlformats.org/officeDocument/2006/relationships/image" Target="../media/image2.jpeg"/><Relationship Id="rId9" Type="http://schemas.openxmlformats.org/officeDocument/2006/relationships/image" Target="../media/image5.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539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942" b="942"/>
          <a:stretch/>
        </p:blipFill>
        <p:spPr bwMode="auto">
          <a:xfrm>
            <a:off x="0" y="0"/>
            <a:ext cx="6592822" cy="4348662"/>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0"/>
            <a:ext cx="6592822" cy="523220"/>
          </a:xfrm>
          <a:prstGeom prst="rect">
            <a:avLst/>
          </a:prstGeom>
        </p:spPr>
        <p:txBody>
          <a:bodyPr wrap="square">
            <a:spAutoFit/>
          </a:bodyPr>
          <a:lstStyle/>
          <a:p>
            <a:pPr algn="ctr"/>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New to Market End Unit</a:t>
            </a:r>
          </a:p>
        </p:txBody>
      </p:sp>
      <p:sp>
        <p:nvSpPr>
          <p:cNvPr id="2" name="Title 1"/>
          <p:cNvSpPr>
            <a:spLocks noGrp="1"/>
          </p:cNvSpPr>
          <p:nvPr>
            <p:ph type="ctrTitle"/>
          </p:nvPr>
        </p:nvSpPr>
        <p:spPr>
          <a:xfrm>
            <a:off x="0" y="3429000"/>
            <a:ext cx="6592823" cy="910797"/>
          </a:xfrm>
        </p:spPr>
        <p:txBody>
          <a:bodyPr anchor="ctr">
            <a:noAutofit/>
          </a:bodyPr>
          <a:lstStyle/>
          <a:p>
            <a:pPr algn="l"/>
            <a:r>
              <a:rPr lang="en-US" sz="2000" b="1" dirty="0">
                <a:ln w="3175">
                  <a:noFill/>
                </a:ln>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1162 Shadow Lake Circle #44</a:t>
            </a:r>
            <a:br>
              <a:rPr lang="en-US" sz="1800" b="1" dirty="0">
                <a:ln w="3175">
                  <a:noFill/>
                </a:ln>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b="1" dirty="0">
                <a:ln w="3175">
                  <a:noFill/>
                </a:ln>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Snee Farm </a:t>
            </a:r>
            <a:r>
              <a:rPr lang="en-US" sz="1500" b="1" dirty="0">
                <a:ln w="3175">
                  <a:noFill/>
                </a:ln>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b="1" dirty="0">
                <a:ln w="3175">
                  <a:noFill/>
                </a:ln>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Mount Pleasant, SC 29464</a:t>
            </a:r>
            <a:br>
              <a:rPr lang="en-US" sz="1500" b="1" dirty="0">
                <a:ln w="3175">
                  <a:noFill/>
                </a:ln>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b="1" dirty="0">
                <a:ln w="3175">
                  <a:noFill/>
                </a:ln>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21004869 </a:t>
            </a:r>
            <a:r>
              <a:rPr lang="en-US" sz="1500" b="1" dirty="0">
                <a:ln w="3175">
                  <a:noFill/>
                </a:ln>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b="1" dirty="0">
                <a:ln w="3175">
                  <a:noFill/>
                </a:ln>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$361,500</a:t>
            </a:r>
          </a:p>
        </p:txBody>
      </p:sp>
      <p:sp>
        <p:nvSpPr>
          <p:cNvPr id="3" name="Subtitle 2"/>
          <p:cNvSpPr>
            <a:spLocks noGrp="1"/>
          </p:cNvSpPr>
          <p:nvPr>
            <p:ph type="subTitle" idx="1"/>
          </p:nvPr>
        </p:nvSpPr>
        <p:spPr>
          <a:xfrm>
            <a:off x="0" y="4339797"/>
            <a:ext cx="6592822" cy="4429385"/>
          </a:xfrm>
        </p:spPr>
        <p:txBody>
          <a:bodyPr anchor="ctr">
            <a:noAutofit/>
          </a:bodyPr>
          <a:lstStyle/>
          <a:p>
            <a:r>
              <a:rPr lang="en-US" sz="1600">
                <a:solidFill>
                  <a:schemeClr val="tx1"/>
                </a:solidFill>
                <a:latin typeface="Georgia" panose="02040502050405020303" pitchFamily="18" charset="0"/>
                <a:cs typeface="Microsoft Sans Serif" panose="020B0604020202020204" pitchFamily="34" charset="0"/>
              </a:rPr>
              <a:t>STUNNING-Contemporary </a:t>
            </a:r>
            <a:r>
              <a:rPr lang="en-US" sz="1600" dirty="0">
                <a:solidFill>
                  <a:schemeClr val="tx1"/>
                </a:solidFill>
                <a:latin typeface="Georgia" panose="02040502050405020303" pitchFamily="18" charset="0"/>
                <a:cs typeface="Microsoft Sans Serif" panose="020B0604020202020204" pitchFamily="34" charset="0"/>
              </a:rPr>
              <a:t>Executive End Unit Townhouse located in the heart of Mt. Pleasant! Beautifully updated 3 bedroom, 3 bath townhouse in sought after Snee Farm Subdivision boasts an open floor plan, high end finishes including glass and ceramic tile, gorgeous floors, vessel sinks, chrome light fixtures, stainless steel appliances, double oven, oversized stainless sink, beverage center, spa shower, bedroom on main level, patio room, newer vinyl windows, an abundance of natural light and the list goes on and on!! Minutes to shopping, dining, beaches, airport, Boeing, Daniel Island and historic downtown Charleston! HOA fee includes water/sewer, pest control, landscaping, pool, exterior maintenance, termite bond &amp; ext.</a:t>
            </a:r>
          </a:p>
          <a:p>
            <a:endParaRPr lang="en-US" sz="1400" b="1" i="1" dirty="0">
              <a:solidFill>
                <a:schemeClr val="tx1"/>
              </a:solidFill>
              <a:latin typeface="Georgia" panose="02040502050405020303" pitchFamily="18" charset="0"/>
              <a:cs typeface="Microsoft Sans Serif" panose="020B0604020202020204" pitchFamily="34" charset="0"/>
            </a:endParaRPr>
          </a:p>
          <a:p>
            <a:r>
              <a:rPr lang="en-US" sz="1400" b="1" i="1" dirty="0">
                <a:solidFill>
                  <a:schemeClr val="tx1"/>
                </a:solidFill>
                <a:latin typeface="Georgia" panose="02040502050405020303" pitchFamily="18" charset="0"/>
                <a:cs typeface="Microsoft Sans Serif" panose="020B0604020202020204" pitchFamily="34" charset="0"/>
              </a:rPr>
              <a:t>Take a video tour</a:t>
            </a:r>
          </a:p>
          <a:p>
            <a:r>
              <a:rPr lang="en-US" sz="1400" b="1" i="1" dirty="0">
                <a:solidFill>
                  <a:schemeClr val="tx1"/>
                </a:solidFill>
                <a:latin typeface="Georgia" panose="02040502050405020303" pitchFamily="18" charset="0"/>
                <a:cs typeface="Microsoft Sans Serif" panose="020B0604020202020204" pitchFamily="34" charset="0"/>
              </a:rPr>
              <a:t> </a:t>
            </a:r>
            <a:r>
              <a:rPr lang="en-US" sz="1400" b="1" i="1" dirty="0">
                <a:solidFill>
                  <a:schemeClr val="tx1"/>
                </a:solidFill>
                <a:latin typeface="Georgia" panose="02040502050405020303" pitchFamily="18" charset="0"/>
                <a:cs typeface="Microsoft Sans Serif" panose="020B0604020202020204" pitchFamily="34" charset="0"/>
                <a:hlinkClick r:id="rId3"/>
              </a:rPr>
              <a:t>https://vimeo.com/charlestonrem/review/516058285/8a7594231d</a:t>
            </a:r>
            <a:r>
              <a:rPr lang="en-US" sz="1400" b="1" i="1" dirty="0">
                <a:solidFill>
                  <a:schemeClr val="tx1"/>
                </a:solidFill>
                <a:latin typeface="Georgia" panose="02040502050405020303" pitchFamily="18" charset="0"/>
                <a:cs typeface="Microsoft Sans Serif" panose="020B0604020202020204" pitchFamily="34" charset="0"/>
              </a:rPr>
              <a:t> </a:t>
            </a:r>
          </a:p>
        </p:txBody>
      </p:sp>
      <p:sp>
        <p:nvSpPr>
          <p:cNvPr id="10" name="Down Ribbon 9"/>
          <p:cNvSpPr/>
          <p:nvPr/>
        </p:nvSpPr>
        <p:spPr>
          <a:xfrm>
            <a:off x="-4453793" y="152399"/>
            <a:ext cx="4306056" cy="484594"/>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Gorgeous Listing</a:t>
            </a:r>
          </a:p>
        </p:txBody>
      </p:sp>
      <p:pic>
        <p:nvPicPr>
          <p:cNvPr id="17"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693408" y="273"/>
            <a:ext cx="1536192"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693408" y="1105403"/>
            <a:ext cx="1536192"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228600" y="9812180"/>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3220164" y="9598645"/>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7"/>
              </a:rPr>
              <a:t>www.agentownedrealty.com</a:t>
            </a:r>
            <a:endParaRPr lang="en-US" sz="1000" dirty="0"/>
          </a:p>
        </p:txBody>
      </p:sp>
      <p:pic>
        <p:nvPicPr>
          <p:cNvPr id="23" name="Picture 22"/>
          <p:cNvPicPr>
            <a:picLocks noChangeAspect="1"/>
          </p:cNvPicPr>
          <p:nvPr/>
        </p:nvPicPr>
        <p:blipFill>
          <a:blip r:embed="rId8"/>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6693408" y="2210533"/>
            <a:ext cx="1536192"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693408" y="6631053"/>
            <a:ext cx="1536192"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693408" y="5525923"/>
            <a:ext cx="1536192"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693408" y="3315663"/>
            <a:ext cx="1536192"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693408" y="4420793"/>
            <a:ext cx="1536192"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6693408" y="7736182"/>
            <a:ext cx="1536192"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TotalTime>
  <Words>226</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1162 Shadow Lake Circle #44 Snee Farm · Mount Pleasant, SC 29464 MLS# 21004869 · $361,500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75</cp:revision>
  <dcterms:created xsi:type="dcterms:W3CDTF">2006-08-16T00:00:00Z</dcterms:created>
  <dcterms:modified xsi:type="dcterms:W3CDTF">2021-02-26T19:24:47Z</dcterms:modified>
</cp:coreProperties>
</file>