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8620" y="5426379"/>
            <a:ext cx="7059930" cy="16764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388620" y="2102807"/>
            <a:ext cx="7059930" cy="290576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244082" y="5206852"/>
            <a:ext cx="2526030" cy="2329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002288" y="5206852"/>
            <a:ext cx="2526030" cy="2329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859296" y="5171910"/>
            <a:ext cx="38862" cy="67056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1/19/2016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88620" y="2235200"/>
            <a:ext cx="6995160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1/19/2016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930" y="5140960"/>
            <a:ext cx="6736080" cy="201168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2930" y="7273001"/>
            <a:ext cx="6736080" cy="1444279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582930" y="7211589"/>
            <a:ext cx="6736080" cy="6308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388620" y="2235200"/>
            <a:ext cx="3450946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3950970" y="2235200"/>
            <a:ext cx="3450946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1/19/2016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052736"/>
            <a:ext cx="3434160" cy="11176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388620" y="3229447"/>
            <a:ext cx="3432810" cy="573999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3952320" y="3229447"/>
            <a:ext cx="3432810" cy="573999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227990"/>
            <a:ext cx="6995160" cy="16764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3950970" y="2052736"/>
            <a:ext cx="3434160" cy="11176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478503" y="3197655"/>
            <a:ext cx="3186684" cy="2329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041648" y="3197655"/>
            <a:ext cx="3186684" cy="2329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388620" y="670560"/>
            <a:ext cx="5311140" cy="838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764530" y="2346960"/>
            <a:ext cx="1686611" cy="547624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5764530" y="670560"/>
            <a:ext cx="1684020" cy="156464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4990" y="670560"/>
            <a:ext cx="1748790" cy="156464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" y="670560"/>
            <a:ext cx="5116830" cy="815848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34990" y="2346960"/>
            <a:ext cx="1748790" cy="648208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388620" y="2123441"/>
            <a:ext cx="6995160" cy="686159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922520" y="9098712"/>
            <a:ext cx="2202180" cy="56327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1/19/2016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1813560" y="9098712"/>
            <a:ext cx="3044190" cy="563270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7148989" y="9066245"/>
            <a:ext cx="518160" cy="67056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388620" y="223520"/>
            <a:ext cx="6995160" cy="178816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198" y="1600200"/>
            <a:ext cx="4191002" cy="2780792"/>
          </a:xfrm>
        </p:spPr>
        <p:txBody>
          <a:bodyPr anchor="b"/>
          <a:lstStyle/>
          <a:p>
            <a:r>
              <a:rPr lang="en-US" sz="1200" dirty="0"/>
              <a:t>Come see this nicely updated &amp; open floor plan in one of the best locations in Mt. Pleasant. Located right off Highway 17 North (just past the entrance to </a:t>
            </a:r>
            <a:r>
              <a:rPr lang="en-US" sz="1200" dirty="0" err="1"/>
              <a:t>Snee</a:t>
            </a:r>
            <a:r>
              <a:rPr lang="en-US" sz="1200" dirty="0"/>
              <a:t> Farm), 1/2 mile from the Mt. Pleasant Towne Center, and only a couple miles to beach! Updated appliances, expanded and privacy fenced-in back yard patio for privacy and perfect for pets, new carpet downstairs, huge master with on-suite, updated kitchen, NEW double hung and double paned impact resistant windows (installed in 2015), 2010 HVAC, and Does Not require Flood Insurance! Accompanied with such a large and homey feel, this is a fantastic place to call home!</a:t>
            </a:r>
            <a:endParaRPr lang="en-US" sz="1200" i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"/>
            <a:ext cx="7772400" cy="1981200"/>
          </a:xfrm>
        </p:spPr>
        <p:txBody>
          <a:bodyPr anchor="t"/>
          <a:lstStyle/>
          <a:p>
            <a:r>
              <a:rPr lang="en-US" sz="3400" dirty="0">
                <a:solidFill>
                  <a:schemeClr val="tx2">
                    <a:lumMod val="90000"/>
                  </a:schemeClr>
                </a:solidFill>
              </a:rPr>
              <a:t>1165 Monaco </a:t>
            </a:r>
            <a:r>
              <a:rPr lang="en-US" sz="3400" dirty="0" smtClean="0">
                <a:solidFill>
                  <a:schemeClr val="tx2">
                    <a:lumMod val="90000"/>
                  </a:schemeClr>
                </a:solidFill>
              </a:rPr>
              <a:t>Drive ~ </a:t>
            </a:r>
            <a:r>
              <a:rPr lang="en-US" sz="3400" dirty="0">
                <a:solidFill>
                  <a:schemeClr val="tx2">
                    <a:lumMod val="90000"/>
                  </a:schemeClr>
                </a:solidFill>
              </a:rPr>
              <a:t>Beaumont</a:t>
            </a:r>
            <a:r>
              <a:rPr lang="en-US" sz="4000" dirty="0">
                <a:solidFill>
                  <a:schemeClr val="tx2">
                    <a:lumMod val="90000"/>
                  </a:schemeClr>
                </a:solidFill>
              </a:rPr>
              <a:t/>
            </a:r>
            <a:br>
              <a:rPr lang="en-US" sz="4000" dirty="0">
                <a:solidFill>
                  <a:schemeClr val="tx2">
                    <a:lumMod val="90000"/>
                  </a:schemeClr>
                </a:solidFill>
              </a:rPr>
            </a:br>
            <a:r>
              <a:rPr lang="en-US" sz="2300" dirty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Financing fell through, so take advantage of this </a:t>
            </a:r>
            <a:r>
              <a:rPr lang="en-US" sz="2300" dirty="0" smtClean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opportunity!</a:t>
            </a:r>
            <a:endParaRPr lang="en-US" sz="2300" dirty="0">
              <a:ln w="3200">
                <a:solidFill>
                  <a:schemeClr val="bg2">
                    <a:alpha val="25000"/>
                  </a:schemeClr>
                </a:solidFill>
                <a:prstDash val="solid"/>
                <a:round/>
              </a:ln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703" y="1707731"/>
            <a:ext cx="3843250" cy="256573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noFill/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5695790"/>
            <a:ext cx="1712118" cy="114299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692" y="5695791"/>
            <a:ext cx="1712118" cy="1143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585" y="5695791"/>
            <a:ext cx="1712118" cy="1143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5479" y="5695791"/>
            <a:ext cx="1712118" cy="1143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99" y="7161995"/>
            <a:ext cx="1712120" cy="1143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4" name="Rectangle 13"/>
          <p:cNvSpPr/>
          <p:nvPr/>
        </p:nvSpPr>
        <p:spPr>
          <a:xfrm>
            <a:off x="2216833" y="8746991"/>
            <a:ext cx="3338735" cy="800219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fr-FR" sz="1800" b="1" dirty="0" err="1"/>
              <a:t>Haynes</a:t>
            </a:r>
            <a:r>
              <a:rPr lang="fr-FR" sz="1800" b="1" dirty="0"/>
              <a:t> Johnson</a:t>
            </a:r>
          </a:p>
          <a:p>
            <a:pPr algn="ctr"/>
            <a:r>
              <a:rPr lang="fr-FR" sz="1400" dirty="0"/>
              <a:t>Mobile - (843) 864-8159</a:t>
            </a:r>
          </a:p>
          <a:p>
            <a:pPr algn="ctr"/>
            <a:r>
              <a:rPr lang="fr-FR" sz="1400" dirty="0"/>
              <a:t>haynes.charlestonproperties@gmail.com</a:t>
            </a:r>
            <a:endParaRPr lang="en-US" sz="1400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0" y="9789095"/>
            <a:ext cx="7772400" cy="2616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100" dirty="0"/>
              <a:t>The Boulevard Company, </a:t>
            </a:r>
            <a:r>
              <a:rPr lang="en-US" sz="1100" dirty="0" smtClean="0"/>
              <a:t>LLC | 35 </a:t>
            </a:r>
            <a:r>
              <a:rPr lang="en-US" sz="1100" dirty="0"/>
              <a:t>Broad </a:t>
            </a:r>
            <a:r>
              <a:rPr lang="en-US" sz="1100" dirty="0" smtClean="0"/>
              <a:t>Street | Charleston</a:t>
            </a:r>
            <a:r>
              <a:rPr lang="en-US" sz="1100" dirty="0"/>
              <a:t>, SC </a:t>
            </a:r>
            <a:r>
              <a:rPr lang="en-US" sz="1100" dirty="0" smtClean="0"/>
              <a:t>29401 | </a:t>
            </a:r>
            <a:r>
              <a:rPr lang="en-US" sz="1100" dirty="0" err="1" smtClean="0"/>
              <a:t>haynes.charlestonrealestate.properties</a:t>
            </a:r>
            <a:endParaRPr lang="en-US" sz="1100" dirty="0" smtClean="0"/>
          </a:p>
        </p:txBody>
      </p:sp>
      <p:sp>
        <p:nvSpPr>
          <p:cNvPr id="16" name="Rectangle 15"/>
          <p:cNvSpPr/>
          <p:nvPr/>
        </p:nvSpPr>
        <p:spPr>
          <a:xfrm>
            <a:off x="1219200" y="4829145"/>
            <a:ext cx="266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MLS# </a:t>
            </a:r>
            <a:r>
              <a:rPr lang="en-US" dirty="0"/>
              <a:t>15028738</a:t>
            </a:r>
            <a:r>
              <a:rPr lang="en-US" dirty="0" smtClean="0"/>
              <a:t>	</a:t>
            </a:r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759" y="8689900"/>
            <a:ext cx="995480" cy="9144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68" r="2897"/>
          <a:stretch/>
        </p:blipFill>
        <p:spPr>
          <a:xfrm>
            <a:off x="598942" y="8689900"/>
            <a:ext cx="1066800" cy="914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86200" y="4829145"/>
            <a:ext cx="266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$204,900</a:t>
            </a:r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694" y="7161995"/>
            <a:ext cx="1712118" cy="1143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587" y="7161995"/>
            <a:ext cx="1712118" cy="1143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5479" y="7161995"/>
            <a:ext cx="1712118" cy="1143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0" name="Rectangle 9"/>
          <p:cNvSpPr/>
          <p:nvPr/>
        </p:nvSpPr>
        <p:spPr>
          <a:xfrm>
            <a:off x="1003438" y="1371600"/>
            <a:ext cx="24039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i="1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>
                    <a:lumMod val="2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Back on the Market!</a:t>
            </a:r>
            <a:endParaRPr lang="en-US" i="1" dirty="0">
              <a:ln>
                <a:solidFill>
                  <a:schemeClr val="tx2">
                    <a:lumMod val="75000"/>
                  </a:schemeClr>
                </a:solidFill>
              </a:ln>
              <a:solidFill>
                <a:schemeClr val="tx2">
                  <a:lumMod val="2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6778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78</TotalTime>
  <Words>164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Constantia</vt:lpstr>
      <vt:lpstr>Wingdings 2</vt:lpstr>
      <vt:lpstr>Paper</vt:lpstr>
      <vt:lpstr>1165 Monaco Drive ~ Beaumont Financing fell through, so take advantage of this opportunity!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Please Join Us For Open House 2708 Palm Blvd, Isle of Palms, SC August 14th from 3-8</dc:title>
  <dc:creator>CVH360</dc:creator>
  <cp:lastModifiedBy>A. Thomas Price</cp:lastModifiedBy>
  <cp:revision>19</cp:revision>
  <dcterms:created xsi:type="dcterms:W3CDTF">2006-08-16T00:00:00Z</dcterms:created>
  <dcterms:modified xsi:type="dcterms:W3CDTF">2016-01-19T16:27:06Z</dcterms:modified>
</cp:coreProperties>
</file>