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8/15/2018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248400" cy="4165600"/>
          </a:xfrm>
          <a:prstGeom prst="rect">
            <a:avLst/>
          </a:prstGeom>
          <a:ln>
            <a:noFill/>
          </a:ln>
          <a:effectLst>
            <a:softEdge rad="112500"/>
          </a:effectLst>
        </p:spPr>
      </p:pic>
      <p:sp>
        <p:nvSpPr>
          <p:cNvPr id="2" name="Title 1"/>
          <p:cNvSpPr>
            <a:spLocks noGrp="1"/>
          </p:cNvSpPr>
          <p:nvPr>
            <p:ph type="ctrTitle"/>
          </p:nvPr>
        </p:nvSpPr>
        <p:spPr>
          <a:xfrm>
            <a:off x="0" y="4495800"/>
            <a:ext cx="6248399" cy="1062103"/>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1167 </a:t>
            </a:r>
            <a:r>
              <a:rPr lang="en-US" sz="2400" b="1" dirty="0" err="1">
                <a:solidFill>
                  <a:schemeClr val="bg1"/>
                </a:solidFill>
                <a:effectLst>
                  <a:outerShdw blurRad="38100" dist="38100" dir="2700000" algn="tl">
                    <a:srgbClr val="000000">
                      <a:alpha val="43137"/>
                    </a:srgbClr>
                  </a:outerShdw>
                </a:effectLst>
                <a:latin typeface="Century Gothic" panose="020B0502020202020204" pitchFamily="34" charset="0"/>
              </a:rPr>
              <a:t>Ballyliffen</a:t>
            </a: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8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Charleston National | Mount Pleasant, SC 29466</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MLS# 18011677 | $399,900</a:t>
            </a:r>
            <a:endPar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5707388"/>
            <a:ext cx="1524000" cy="114300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48400" y="2282956"/>
            <a:ext cx="1524000" cy="1143000"/>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48400" y="3424434"/>
            <a:ext cx="1524000" cy="1143000"/>
          </a:xfrm>
          <a:prstGeom prst="rect">
            <a:avLst/>
          </a:prstGeom>
          <a:ln>
            <a:noFill/>
          </a:ln>
          <a:effectLst>
            <a:softEdge rad="112500"/>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48400" y="6848866"/>
            <a:ext cx="1524000" cy="1143000"/>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6411" y="7990346"/>
            <a:ext cx="1475988" cy="1015998"/>
          </a:xfrm>
          <a:prstGeom prst="rect">
            <a:avLst/>
          </a:prstGeom>
          <a:ln>
            <a:noFill/>
          </a:ln>
          <a:effectLst>
            <a:softEdge rad="112500"/>
          </a:effectLst>
        </p:spPr>
      </p:pic>
      <p:sp>
        <p:nvSpPr>
          <p:cNvPr id="5" name="Rectangle 4"/>
          <p:cNvSpPr/>
          <p:nvPr/>
        </p:nvSpPr>
        <p:spPr>
          <a:xfrm>
            <a:off x="143348" y="3493473"/>
            <a:ext cx="5961704" cy="1077218"/>
          </a:xfrm>
          <a:prstGeom prst="rect">
            <a:avLst/>
          </a:prstGeom>
        </p:spPr>
        <p:txBody>
          <a:bodyPr wrap="square" anchor="ctr">
            <a:spAutoFit/>
          </a:bodyPr>
          <a:lstStyle/>
          <a:p>
            <a:pPr algn="ctr"/>
            <a:r>
              <a:rPr lang="en-US" sz="3600" b="1" i="1" dirty="0">
                <a:ln w="3175">
                  <a:noFill/>
                </a:ln>
                <a:solidFill>
                  <a:srgbClr val="FF0000"/>
                </a:solidFill>
                <a:effectLst>
                  <a:outerShdw blurRad="38100" dist="25400" dir="2700000" algn="tl" rotWithShape="0">
                    <a:prstClr val="black">
                      <a:alpha val="81000"/>
                    </a:prstClr>
                  </a:outerShdw>
                </a:effectLst>
                <a:latin typeface="Bradley Hand ITC" panose="03070402050302030203" pitchFamily="66" charset="0"/>
              </a:rPr>
              <a:t>New Price!!</a:t>
            </a:r>
          </a:p>
          <a:p>
            <a:pPr algn="ctr"/>
            <a:r>
              <a:rPr lang="en-US" sz="2800" b="1" i="1" dirty="0">
                <a:ln w="3175">
                  <a:noFill/>
                </a:ln>
                <a:solidFill>
                  <a:srgbClr val="FFFF00"/>
                </a:solidFill>
                <a:effectLst>
                  <a:outerShdw blurRad="38100" dist="25400" dir="2700000" algn="tl" rotWithShape="0">
                    <a:prstClr val="black">
                      <a:alpha val="81000"/>
                    </a:prstClr>
                  </a:outerShdw>
                </a:effectLst>
                <a:latin typeface="Bradley Hand ITC" panose="03070402050302030203" pitchFamily="66" charset="0"/>
              </a:rPr>
              <a:t>Open House Sat and Sun 1pm-4pm</a:t>
            </a:r>
          </a:p>
        </p:txBody>
      </p:sp>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8400" y="0"/>
            <a:ext cx="1524000" cy="1143000"/>
          </a:xfrm>
          <a:prstGeom prst="rect">
            <a:avLst/>
          </a:prstGeom>
          <a:ln>
            <a:noFill/>
          </a:ln>
          <a:effectLst>
            <a:softEdge rad="112500"/>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48400" y="1141478"/>
            <a:ext cx="1524000" cy="1143000"/>
          </a:xfrm>
          <a:prstGeom prst="rect">
            <a:avLst/>
          </a:prstGeom>
          <a:ln>
            <a:noFill/>
          </a:ln>
          <a:effectLst>
            <a:softEdge rad="112500"/>
          </a:effectLst>
        </p:spPr>
      </p:pic>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Jane Manuel</a:t>
            </a:r>
          </a:p>
          <a:p>
            <a:pPr algn="ctr"/>
            <a:r>
              <a:rPr lang="pt-BR" sz="1200" dirty="0">
                <a:solidFill>
                  <a:schemeClr val="bg1"/>
                </a:solidFill>
                <a:latin typeface="Century Gothic" panose="020B0502020202020204" pitchFamily="34" charset="0"/>
              </a:rPr>
              <a:t>(843) 324-2838</a:t>
            </a:r>
          </a:p>
          <a:p>
            <a:pPr algn="ctr"/>
            <a:r>
              <a:rPr lang="pt-BR" sz="1200" dirty="0">
                <a:solidFill>
                  <a:schemeClr val="bg1"/>
                </a:solidFill>
                <a:latin typeface="Century Gothic" panose="020B0502020202020204" pitchFamily="34" charset="0"/>
              </a:rPr>
              <a:t>jane.manuel@cbcarolinas.com</a:t>
            </a:r>
            <a:br>
              <a:rPr lang="pt-BR" sz="1200" dirty="0">
                <a:solidFill>
                  <a:schemeClr val="bg1"/>
                </a:solidFill>
                <a:latin typeface="Century Gothic" panose="020B0502020202020204" pitchFamily="34" charset="0"/>
              </a:rPr>
            </a:br>
            <a:r>
              <a:rPr lang="pt-BR" sz="1200" dirty="0">
                <a:solidFill>
                  <a:schemeClr val="bg1"/>
                </a:solidFill>
                <a:latin typeface="Century Gothic" panose="020B0502020202020204" pitchFamily="34" charset="0"/>
              </a:rPr>
              <a:t>www.cbcarolinas.com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Queensborough Blvd. 103 | Mt Pleasant, SC 29464</a:t>
            </a:r>
          </a:p>
        </p:txBody>
      </p:sp>
      <p:pic>
        <p:nvPicPr>
          <p:cNvPr id="31"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4296" y="9078992"/>
            <a:ext cx="932504" cy="66674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0" y="5698617"/>
            <a:ext cx="6248399" cy="3093154"/>
          </a:xfrm>
          <a:prstGeom prst="rect">
            <a:avLst/>
          </a:prstGeom>
        </p:spPr>
        <p:txBody>
          <a:bodyPr wrap="square" numCol="1">
            <a:spAutoFit/>
          </a:bodyPr>
          <a:lstStyle/>
          <a:p>
            <a:pPr algn="ctr"/>
            <a:r>
              <a:rPr lang="en-US" sz="1500" dirty="0">
                <a:solidFill>
                  <a:schemeClr val="bg1"/>
                </a:solidFill>
                <a:latin typeface="Century Gothic" panose="020B0502020202020204" pitchFamily="34" charset="0"/>
              </a:rPr>
              <a:t>True 4 Bedroom on a Cul-De-Sac in the Beautiful Golf Community of Charleston National. Attend new and sought after Carolina Park Elementary. Spacious Master on the First Floor, with 3 additional Bedrooms and a Loft upstairs. Separate Dining Room and Private Office also on Main Floor, Family room with Fire Place. Newer roof, hardwood floors downstairs and stainless steel appliances. Roomy 2 Car Garage, Private lot with Wooded Area behind, Screened in Porch and Multiple Decks for Entertaining and Enjoying. Neighborhood is conveniently located near Roper Mt. Pleasant Hospital, Wando High School, Neighborhood amenities include, available golf membership, neighborhood pool, play park and tennis courts. Well fed irrigation system. Flood Ins. not required. 15 mins to beach.</a:t>
            </a:r>
            <a:endParaRPr lang="en-US" sz="1500" b="1" i="1" dirty="0">
              <a:solidFill>
                <a:schemeClr val="bg1"/>
              </a:solidFill>
              <a:latin typeface="Century Gothic" panose="020B0502020202020204" pitchFamily="34" charset="0"/>
            </a:endParaRPr>
          </a:p>
        </p:txBody>
      </p:sp>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48402" y="4565912"/>
            <a:ext cx="1523997" cy="1142998"/>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468</TotalTime>
  <Words>180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Bradley Hand ITC</vt:lpstr>
      <vt:lpstr>Calibri</vt:lpstr>
      <vt:lpstr>Century Gothic</vt:lpstr>
      <vt:lpstr>Office Theme</vt:lpstr>
      <vt:lpstr>1167 Ballyliffen Drive Charleston National | Mount Pleasant, SC 29466 MLS# 18011677 | $399,900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59</cp:revision>
  <dcterms:created xsi:type="dcterms:W3CDTF">2006-08-16T00:00:00Z</dcterms:created>
  <dcterms:modified xsi:type="dcterms:W3CDTF">2018-08-15T20:11:12Z</dcterms:modified>
</cp:coreProperties>
</file>