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 y="0"/>
            <a:ext cx="7772400" cy="718457"/>
          </a:xfrm>
        </p:spPr>
        <p:txBody>
          <a:bodyPr anchor="ctr">
            <a:noAutofit/>
          </a:bodyPr>
          <a:lstStyle/>
          <a:p>
            <a:r>
              <a:rPr lang="en-US" sz="2800" b="1"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BEST </a:t>
            </a:r>
            <a:r>
              <a:rPr lang="en-US" sz="2800" b="1" i="1" dirty="0">
                <a:solidFill>
                  <a:srgbClr val="FFFF00"/>
                </a:solidFill>
                <a:effectLst>
                  <a:outerShdw blurRad="50800" dist="38100" dir="5400000" algn="t" rotWithShape="0">
                    <a:prstClr val="black">
                      <a:alpha val="40000"/>
                    </a:prstClr>
                  </a:outerShdw>
                </a:effectLst>
                <a:latin typeface="Century Gothic" panose="020B0502020202020204" pitchFamily="34" charset="0"/>
              </a:rPr>
              <a:t>DEAL ON THE </a:t>
            </a:r>
            <a:r>
              <a:rPr lang="en-US" sz="2800" b="1" i="1">
                <a:solidFill>
                  <a:srgbClr val="FFFF00"/>
                </a:solidFill>
                <a:effectLst>
                  <a:outerShdw blurRad="50800" dist="38100" dir="5400000" algn="t" rotWithShape="0">
                    <a:prstClr val="black">
                      <a:alpha val="40000"/>
                    </a:prstClr>
                  </a:outerShdw>
                </a:effectLst>
                <a:latin typeface="Century Gothic" panose="020B0502020202020204" pitchFamily="34" charset="0"/>
              </a:rPr>
              <a:t>WATER </a:t>
            </a:r>
            <a:r>
              <a:rPr lang="en-US" sz="2800" b="1" i="1"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ON JAMES </a:t>
            </a:r>
            <a:r>
              <a:rPr lang="en-US" sz="2800" b="1" i="1"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ISLAND</a:t>
            </a:r>
            <a:endParaRPr lang="en-US" sz="1100" b="1"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144" y="4495798"/>
            <a:ext cx="7775998" cy="2971801"/>
          </a:xfrm>
        </p:spPr>
        <p:txBody>
          <a:bodyPr anchor="ctr">
            <a:noAutofit/>
          </a:bodyPr>
          <a:lstStyle/>
          <a:p>
            <a:r>
              <a:rPr lang="en-US" sz="1500" dirty="0">
                <a:solidFill>
                  <a:schemeClr val="tx1"/>
                </a:solidFill>
                <a:latin typeface="Century Gothic" panose="020B0502020202020204" pitchFamily="34" charset="0"/>
              </a:rPr>
              <a:t>SEASIDE ESTATES*** BRICK home in well sought after and premiere Seaside Estates section of Seaside Plantation</a:t>
            </a:r>
            <a:r>
              <a:rPr lang="en-US" sz="1500" dirty="0" smtClean="0">
                <a:solidFill>
                  <a:schemeClr val="tx1"/>
                </a:solidFill>
                <a:latin typeface="Century Gothic" panose="020B0502020202020204" pitchFamily="34" charset="0"/>
              </a:rPr>
              <a:t>. Has </a:t>
            </a:r>
            <a:r>
              <a:rPr lang="en-US" sz="1500" dirty="0">
                <a:solidFill>
                  <a:schemeClr val="tx1"/>
                </a:solidFill>
                <a:latin typeface="Century Gothic" panose="020B0502020202020204" pitchFamily="34" charset="0"/>
              </a:rPr>
              <a:t>a great open flow of space, a large garage and approximately 500 square feet of work space NOT included in the square footage. Only 5 steps to the landing to the large master bedroom with beautiful water views on this beautiful creek. Large garden tub overlooking some of the prettiest nature views on James Island. Home has beautiful charm, great working kitchen with views galore. Fresh paint</a:t>
            </a:r>
            <a:r>
              <a:rPr lang="en-US" sz="1500" dirty="0" smtClean="0">
                <a:solidFill>
                  <a:schemeClr val="tx1"/>
                </a:solidFill>
                <a:latin typeface="Century Gothic" panose="020B0502020202020204" pitchFamily="34" charset="0"/>
              </a:rPr>
              <a:t>. cherry </a:t>
            </a:r>
            <a:r>
              <a:rPr lang="en-US" sz="1500" dirty="0">
                <a:solidFill>
                  <a:schemeClr val="tx1"/>
                </a:solidFill>
                <a:latin typeface="Century Gothic" panose="020B0502020202020204" pitchFamily="34" charset="0"/>
              </a:rPr>
              <a:t>inlaid floors updated kitchen. Best buy in Seaside Plantation/close to Folly Beach and the new expanded Harris Teeter. Neighborhood dock. Seller to pay up to All new plumbing in home, </a:t>
            </a:r>
            <a:r>
              <a:rPr lang="en-US" sz="1500" dirty="0" err="1">
                <a:solidFill>
                  <a:schemeClr val="tx1"/>
                </a:solidFill>
                <a:latin typeface="Century Gothic" panose="020B0502020202020204" pitchFamily="34" charset="0"/>
              </a:rPr>
              <a:t>Tankless</a:t>
            </a:r>
            <a:r>
              <a:rPr lang="en-US" sz="1500" dirty="0">
                <a:solidFill>
                  <a:schemeClr val="tx1"/>
                </a:solidFill>
                <a:latin typeface="Century Gothic" panose="020B0502020202020204" pitchFamily="34" charset="0"/>
              </a:rPr>
              <a:t> Water, Flood insurance is currently assumable at $560. seller to pay 5k in closing/upgrades</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3992328" y="794206"/>
            <a:ext cx="3642085" cy="2215991"/>
          </a:xfrm>
          <a:prstGeom prst="rect">
            <a:avLst/>
          </a:prstGeom>
        </p:spPr>
        <p:txBody>
          <a:bodyPr wrap="square">
            <a:spAutoFit/>
          </a:bodyPr>
          <a:lstStyle/>
          <a:p>
            <a:pPr algn="ctr">
              <a:lnSpc>
                <a:spcPct val="150000"/>
              </a:lnSpc>
            </a:pP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1169 Sea Eagle Watch</a:t>
            </a:r>
            <a:endParaRPr lang="en-US" sz="2400" b="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Seaside Plantation</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Charleston, SC 29412</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a:t>
            </a:r>
            <a:r>
              <a:rPr lang="en-US" sz="18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15019566 ~ $</a:t>
            </a: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455,000</a:t>
            </a:r>
            <a:endParaRPr lang="en-US" sz="18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a:p>
            <a:pPr algn="ctr">
              <a:lnSpc>
                <a:spcPct val="150000"/>
              </a:lnSpc>
            </a:pPr>
            <a:r>
              <a:rPr lang="en-US" sz="14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3 Bed | 2 Bath</a:t>
            </a:r>
          </a:p>
        </p:txBody>
      </p:sp>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smtClean="0">
                <a:latin typeface="Century Gothic" panose="020B0502020202020204" pitchFamily="34" charset="0"/>
              </a:rPr>
              <a:t>Bryan Thompson</a:t>
            </a:r>
          </a:p>
          <a:p>
            <a:r>
              <a:rPr lang="en-US" sz="1100" dirty="0" smtClean="0">
                <a:latin typeface="Century Gothic" panose="020B0502020202020204" pitchFamily="34" charset="0"/>
              </a:rPr>
              <a:t>Office </a:t>
            </a:r>
            <a:r>
              <a:rPr lang="en-US" sz="1100" dirty="0">
                <a:latin typeface="Century Gothic" panose="020B0502020202020204" pitchFamily="34" charset="0"/>
              </a:rPr>
              <a:t>-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smtClean="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t="6484"/>
          <a:stretch/>
        </p:blipFill>
        <p:spPr>
          <a:xfrm>
            <a:off x="121921" y="685800"/>
            <a:ext cx="3642083" cy="2432802"/>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92329" y="3359458"/>
            <a:ext cx="1706878" cy="1136341"/>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27535" y="3359458"/>
            <a:ext cx="1706878" cy="1136341"/>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1" y="3359459"/>
            <a:ext cx="1706878" cy="113634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57125" y="3359458"/>
            <a:ext cx="1706878" cy="1136341"/>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92331" y="7467600"/>
            <a:ext cx="1706878" cy="1136341"/>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27536" y="7467600"/>
            <a:ext cx="1706878" cy="1136340"/>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1" y="7467600"/>
            <a:ext cx="1706878" cy="1136340"/>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57126" y="7467600"/>
            <a:ext cx="1706878" cy="113634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1447</TotalTime>
  <Words>203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BEST DEAL ON THE WATER ON JAMES ISLAND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35</cp:revision>
  <dcterms:created xsi:type="dcterms:W3CDTF">2006-08-16T00:00:00Z</dcterms:created>
  <dcterms:modified xsi:type="dcterms:W3CDTF">2015-10-30T14:37:00Z</dcterms:modified>
</cp:coreProperties>
</file>