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8471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6942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5413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33884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92355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50826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9297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67768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2854" y="46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2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05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58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11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64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168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69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22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5875867"/>
            <a:ext cx="621792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3875618"/>
            <a:ext cx="6217920" cy="2000249"/>
          </a:xfrm>
        </p:spPr>
        <p:txBody>
          <a:bodyPr anchor="b"/>
          <a:lstStyle>
            <a:lvl1pPr marL="0" indent="0">
              <a:buNone/>
              <a:defRPr sz="1956">
                <a:solidFill>
                  <a:schemeClr val="tx1">
                    <a:tint val="75000"/>
                  </a:schemeClr>
                </a:solidFill>
              </a:defRPr>
            </a:lvl1pPr>
            <a:lvl2pPr marL="452816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2pPr>
            <a:lvl3pPr marL="9056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58450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4pPr>
            <a:lvl5pPr marL="1811266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5pPr>
            <a:lvl6pPr marL="2264083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6pPr>
            <a:lvl7pPr marL="2716899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7pPr>
            <a:lvl8pPr marL="3169716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8pPr>
            <a:lvl9pPr marL="3622532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3"/>
            <a:ext cx="3230880" cy="6034617"/>
          </a:xfrm>
        </p:spPr>
        <p:txBody>
          <a:bodyPr/>
          <a:lstStyle>
            <a:lvl1pPr>
              <a:defRPr sz="2756"/>
            </a:lvl1pPr>
            <a:lvl2pPr>
              <a:defRPr sz="2400"/>
            </a:lvl2pPr>
            <a:lvl3pPr>
              <a:defRPr sz="1956"/>
            </a:lvl3pPr>
            <a:lvl4pPr>
              <a:defRPr sz="1778"/>
            </a:lvl4pPr>
            <a:lvl5pPr>
              <a:defRPr sz="1778"/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3"/>
            <a:ext cx="3230880" cy="6034617"/>
          </a:xfrm>
        </p:spPr>
        <p:txBody>
          <a:bodyPr/>
          <a:lstStyle>
            <a:lvl1pPr>
              <a:defRPr sz="2756"/>
            </a:lvl1pPr>
            <a:lvl2pPr>
              <a:defRPr sz="2400"/>
            </a:lvl2pPr>
            <a:lvl3pPr>
              <a:defRPr sz="1956"/>
            </a:lvl3pPr>
            <a:lvl4pPr>
              <a:defRPr sz="1778"/>
            </a:lvl4pPr>
            <a:lvl5pPr>
              <a:defRPr sz="1778"/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046817"/>
            <a:ext cx="323215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2816" indent="0">
              <a:buNone/>
              <a:defRPr sz="1956" b="1"/>
            </a:lvl2pPr>
            <a:lvl3pPr marL="905633" indent="0">
              <a:buNone/>
              <a:defRPr sz="1778" b="1"/>
            </a:lvl3pPr>
            <a:lvl4pPr marL="1358450" indent="0">
              <a:buNone/>
              <a:defRPr sz="1600" b="1"/>
            </a:lvl4pPr>
            <a:lvl5pPr marL="1811266" indent="0">
              <a:buNone/>
              <a:defRPr sz="1600" b="1"/>
            </a:lvl5pPr>
            <a:lvl6pPr marL="2264083" indent="0">
              <a:buNone/>
              <a:defRPr sz="1600" b="1"/>
            </a:lvl6pPr>
            <a:lvl7pPr marL="2716899" indent="0">
              <a:buNone/>
              <a:defRPr sz="1600" b="1"/>
            </a:lvl7pPr>
            <a:lvl8pPr marL="3169716" indent="0">
              <a:buNone/>
              <a:defRPr sz="1600" b="1"/>
            </a:lvl8pPr>
            <a:lvl9pPr marL="362253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899833"/>
            <a:ext cx="3232150" cy="5268384"/>
          </a:xfrm>
        </p:spPr>
        <p:txBody>
          <a:bodyPr/>
          <a:lstStyle>
            <a:lvl1pPr>
              <a:defRPr sz="2400"/>
            </a:lvl1pPr>
            <a:lvl2pPr>
              <a:defRPr sz="1956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2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2816" indent="0">
              <a:buNone/>
              <a:defRPr sz="1956" b="1"/>
            </a:lvl2pPr>
            <a:lvl3pPr marL="905633" indent="0">
              <a:buNone/>
              <a:defRPr sz="1778" b="1"/>
            </a:lvl3pPr>
            <a:lvl4pPr marL="1358450" indent="0">
              <a:buNone/>
              <a:defRPr sz="1600" b="1"/>
            </a:lvl4pPr>
            <a:lvl5pPr marL="1811266" indent="0">
              <a:buNone/>
              <a:defRPr sz="1600" b="1"/>
            </a:lvl5pPr>
            <a:lvl6pPr marL="2264083" indent="0">
              <a:buNone/>
              <a:defRPr sz="1600" b="1"/>
            </a:lvl6pPr>
            <a:lvl7pPr marL="2716899" indent="0">
              <a:buNone/>
              <a:defRPr sz="1600" b="1"/>
            </a:lvl7pPr>
            <a:lvl8pPr marL="3169716" indent="0">
              <a:buNone/>
              <a:defRPr sz="1600" b="1"/>
            </a:lvl8pPr>
            <a:lvl9pPr marL="362253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20" cy="5268384"/>
          </a:xfrm>
        </p:spPr>
        <p:txBody>
          <a:bodyPr/>
          <a:lstStyle>
            <a:lvl1pPr>
              <a:defRPr sz="2400"/>
            </a:lvl1pPr>
            <a:lvl2pPr>
              <a:defRPr sz="1956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1" cy="1549400"/>
          </a:xfrm>
        </p:spPr>
        <p:txBody>
          <a:bodyPr anchor="b"/>
          <a:lstStyle>
            <a:lvl1pPr algn="l">
              <a:defRPr sz="195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64067"/>
            <a:ext cx="4089401" cy="7804151"/>
          </a:xfrm>
        </p:spPr>
        <p:txBody>
          <a:bodyPr/>
          <a:lstStyle>
            <a:lvl1pPr>
              <a:defRPr sz="3200"/>
            </a:lvl1pPr>
            <a:lvl2pPr>
              <a:defRPr sz="2756"/>
            </a:lvl2pPr>
            <a:lvl3pPr>
              <a:defRPr sz="2400"/>
            </a:lvl3pPr>
            <a:lvl4pPr>
              <a:defRPr sz="1956"/>
            </a:lvl4pPr>
            <a:lvl5pPr>
              <a:defRPr sz="1956"/>
            </a:lvl5pPr>
            <a:lvl6pPr>
              <a:defRPr sz="1956"/>
            </a:lvl6pPr>
            <a:lvl7pPr>
              <a:defRPr sz="1956"/>
            </a:lvl7pPr>
            <a:lvl8pPr>
              <a:defRPr sz="1956"/>
            </a:lvl8pPr>
            <a:lvl9pPr>
              <a:defRPr sz="19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1" cy="6254751"/>
          </a:xfrm>
        </p:spPr>
        <p:txBody>
          <a:bodyPr/>
          <a:lstStyle>
            <a:lvl1pPr marL="0" indent="0">
              <a:buNone/>
              <a:defRPr sz="1422"/>
            </a:lvl1pPr>
            <a:lvl2pPr marL="452816" indent="0">
              <a:buNone/>
              <a:defRPr sz="1156"/>
            </a:lvl2pPr>
            <a:lvl3pPr marL="905633" indent="0">
              <a:buNone/>
              <a:defRPr sz="978"/>
            </a:lvl3pPr>
            <a:lvl4pPr marL="1358450" indent="0">
              <a:buNone/>
              <a:defRPr sz="889"/>
            </a:lvl4pPr>
            <a:lvl5pPr marL="1811266" indent="0">
              <a:buNone/>
              <a:defRPr sz="889"/>
            </a:lvl5pPr>
            <a:lvl6pPr marL="2264083" indent="0">
              <a:buNone/>
              <a:defRPr sz="889"/>
            </a:lvl6pPr>
            <a:lvl7pPr marL="2716899" indent="0">
              <a:buNone/>
              <a:defRPr sz="889"/>
            </a:lvl7pPr>
            <a:lvl8pPr marL="3169716" indent="0">
              <a:buNone/>
              <a:defRPr sz="889"/>
            </a:lvl8pPr>
            <a:lvl9pPr marL="3622532" indent="0">
              <a:buNone/>
              <a:defRPr sz="88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400801"/>
            <a:ext cx="4389120" cy="755651"/>
          </a:xfrm>
        </p:spPr>
        <p:txBody>
          <a:bodyPr anchor="b"/>
          <a:lstStyle>
            <a:lvl1pPr algn="l">
              <a:defRPr sz="195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17033"/>
            <a:ext cx="438912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2816" indent="0">
              <a:buNone/>
              <a:defRPr sz="2756"/>
            </a:lvl2pPr>
            <a:lvl3pPr marL="905633" indent="0">
              <a:buNone/>
              <a:defRPr sz="2400"/>
            </a:lvl3pPr>
            <a:lvl4pPr marL="1358450" indent="0">
              <a:buNone/>
              <a:defRPr sz="1956"/>
            </a:lvl4pPr>
            <a:lvl5pPr marL="1811266" indent="0">
              <a:buNone/>
              <a:defRPr sz="1956"/>
            </a:lvl5pPr>
            <a:lvl6pPr marL="2264083" indent="0">
              <a:buNone/>
              <a:defRPr sz="1956"/>
            </a:lvl6pPr>
            <a:lvl7pPr marL="2716899" indent="0">
              <a:buNone/>
              <a:defRPr sz="1956"/>
            </a:lvl7pPr>
            <a:lvl8pPr marL="3169716" indent="0">
              <a:buNone/>
              <a:defRPr sz="1956"/>
            </a:lvl8pPr>
            <a:lvl9pPr marL="3622532" indent="0">
              <a:buNone/>
              <a:defRPr sz="1956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156452"/>
            <a:ext cx="4389120" cy="1073149"/>
          </a:xfrm>
        </p:spPr>
        <p:txBody>
          <a:bodyPr/>
          <a:lstStyle>
            <a:lvl1pPr marL="0" indent="0">
              <a:buNone/>
              <a:defRPr sz="1422"/>
            </a:lvl1pPr>
            <a:lvl2pPr marL="452816" indent="0">
              <a:buNone/>
              <a:defRPr sz="1156"/>
            </a:lvl2pPr>
            <a:lvl3pPr marL="905633" indent="0">
              <a:buNone/>
              <a:defRPr sz="978"/>
            </a:lvl3pPr>
            <a:lvl4pPr marL="1358450" indent="0">
              <a:buNone/>
              <a:defRPr sz="889"/>
            </a:lvl4pPr>
            <a:lvl5pPr marL="1811266" indent="0">
              <a:buNone/>
              <a:defRPr sz="889"/>
            </a:lvl5pPr>
            <a:lvl6pPr marL="2264083" indent="0">
              <a:buNone/>
              <a:defRPr sz="889"/>
            </a:lvl6pPr>
            <a:lvl7pPr marL="2716899" indent="0">
              <a:buNone/>
              <a:defRPr sz="889"/>
            </a:lvl7pPr>
            <a:lvl8pPr marL="3169716" indent="0">
              <a:buNone/>
              <a:defRPr sz="889"/>
            </a:lvl8pPr>
            <a:lvl9pPr marL="3622532" indent="0">
              <a:buNone/>
              <a:defRPr sz="88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3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05633" rtl="0" eaLnBrk="1" latinLnBrk="0" hangingPunct="1">
        <a:spcBef>
          <a:spcPct val="0"/>
        </a:spcBef>
        <a:buNone/>
        <a:defRPr sz="43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9612" indent="-339612" algn="l" defTabSz="90563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5827" indent="-283011" algn="l" defTabSz="905633" rtl="0" eaLnBrk="1" latinLnBrk="0" hangingPunct="1">
        <a:spcBef>
          <a:spcPct val="20000"/>
        </a:spcBef>
        <a:buFont typeface="Arial" pitchFamily="34" charset="0"/>
        <a:buChar char="–"/>
        <a:defRPr sz="2756" kern="1200">
          <a:solidFill>
            <a:schemeClr val="tx1"/>
          </a:solidFill>
          <a:latin typeface="+mn-lt"/>
          <a:ea typeface="+mn-ea"/>
          <a:cs typeface="+mn-cs"/>
        </a:defRPr>
      </a:lvl2pPr>
      <a:lvl3pPr marL="1132042" indent="-226408" algn="l" defTabSz="90563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84858" indent="-226408" algn="l" defTabSz="905633" rtl="0" eaLnBrk="1" latinLnBrk="0" hangingPunct="1">
        <a:spcBef>
          <a:spcPct val="20000"/>
        </a:spcBef>
        <a:buFont typeface="Arial" pitchFamily="34" charset="0"/>
        <a:buChar char="–"/>
        <a:defRPr sz="1956" kern="1200">
          <a:solidFill>
            <a:schemeClr val="tx1"/>
          </a:solidFill>
          <a:latin typeface="+mn-lt"/>
          <a:ea typeface="+mn-ea"/>
          <a:cs typeface="+mn-cs"/>
        </a:defRPr>
      </a:lvl4pPr>
      <a:lvl5pPr marL="2037674" indent="-226408" algn="l" defTabSz="905633" rtl="0" eaLnBrk="1" latinLnBrk="0" hangingPunct="1">
        <a:spcBef>
          <a:spcPct val="20000"/>
        </a:spcBef>
        <a:buFont typeface="Arial" pitchFamily="34" charset="0"/>
        <a:buChar char="»"/>
        <a:defRPr sz="1956" kern="1200">
          <a:solidFill>
            <a:schemeClr val="tx1"/>
          </a:solidFill>
          <a:latin typeface="+mn-lt"/>
          <a:ea typeface="+mn-ea"/>
          <a:cs typeface="+mn-cs"/>
        </a:defRPr>
      </a:lvl5pPr>
      <a:lvl6pPr marL="2490491" indent="-226408" algn="l" defTabSz="905633" rtl="0" eaLnBrk="1" latinLnBrk="0" hangingPunct="1">
        <a:spcBef>
          <a:spcPct val="20000"/>
        </a:spcBef>
        <a:buFont typeface="Arial" pitchFamily="34" charset="0"/>
        <a:buChar char="•"/>
        <a:defRPr sz="1956" kern="1200">
          <a:solidFill>
            <a:schemeClr val="tx1"/>
          </a:solidFill>
          <a:latin typeface="+mn-lt"/>
          <a:ea typeface="+mn-ea"/>
          <a:cs typeface="+mn-cs"/>
        </a:defRPr>
      </a:lvl6pPr>
      <a:lvl7pPr marL="2943308" indent="-226408" algn="l" defTabSz="905633" rtl="0" eaLnBrk="1" latinLnBrk="0" hangingPunct="1">
        <a:spcBef>
          <a:spcPct val="20000"/>
        </a:spcBef>
        <a:buFont typeface="Arial" pitchFamily="34" charset="0"/>
        <a:buChar char="•"/>
        <a:defRPr sz="1956" kern="1200">
          <a:solidFill>
            <a:schemeClr val="tx1"/>
          </a:solidFill>
          <a:latin typeface="+mn-lt"/>
          <a:ea typeface="+mn-ea"/>
          <a:cs typeface="+mn-cs"/>
        </a:defRPr>
      </a:lvl7pPr>
      <a:lvl8pPr marL="3396124" indent="-226408" algn="l" defTabSz="905633" rtl="0" eaLnBrk="1" latinLnBrk="0" hangingPunct="1">
        <a:spcBef>
          <a:spcPct val="20000"/>
        </a:spcBef>
        <a:buFont typeface="Arial" pitchFamily="34" charset="0"/>
        <a:buChar char="•"/>
        <a:defRPr sz="1956" kern="1200">
          <a:solidFill>
            <a:schemeClr val="tx1"/>
          </a:solidFill>
          <a:latin typeface="+mn-lt"/>
          <a:ea typeface="+mn-ea"/>
          <a:cs typeface="+mn-cs"/>
        </a:defRPr>
      </a:lvl8pPr>
      <a:lvl9pPr marL="3848941" indent="-226408" algn="l" defTabSz="905633" rtl="0" eaLnBrk="1" latinLnBrk="0" hangingPunct="1">
        <a:spcBef>
          <a:spcPct val="20000"/>
        </a:spcBef>
        <a:buFont typeface="Arial" pitchFamily="34" charset="0"/>
        <a:buChar char="•"/>
        <a:defRPr sz="19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452816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2pPr>
      <a:lvl3pPr marL="905633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3pPr>
      <a:lvl4pPr marL="1358450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4pPr>
      <a:lvl5pPr marL="1811266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5pPr>
      <a:lvl6pPr marL="2264083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6pPr>
      <a:lvl7pPr marL="2716899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7pPr>
      <a:lvl8pPr marL="3169716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8pPr>
      <a:lvl9pPr marL="3622532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g"/><Relationship Id="rId3" Type="http://schemas.openxmlformats.org/officeDocument/2006/relationships/hyperlink" Target="https://www.youtube.com/embed/XW0Ys3lJ5fo" TargetMode="External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56" b="8856"/>
          <a:stretch/>
        </p:blipFill>
        <p:spPr>
          <a:xfrm>
            <a:off x="0" y="0"/>
            <a:ext cx="7315200" cy="401305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249331"/>
            <a:ext cx="7315199" cy="1708404"/>
          </a:xfrm>
        </p:spPr>
        <p:txBody>
          <a:bodyPr anchor="ctr">
            <a:noAutofit/>
          </a:bodyPr>
          <a:lstStyle/>
          <a:p>
            <a:r>
              <a:rPr lang="en-US" sz="1156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Be close to most of your daily shopping needs in this Mt Pleasant, well designed 3 </a:t>
            </a:r>
            <a:r>
              <a:rPr lang="en-US" sz="1156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br</a:t>
            </a:r>
            <a:r>
              <a:rPr lang="en-US" sz="1156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/2ba house with </a:t>
            </a:r>
            <a:r>
              <a:rPr lang="en-US" sz="1156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hardiplank</a:t>
            </a:r>
            <a:r>
              <a:rPr lang="en-US" sz="1156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siding and lots of extras like: granite counter tops, gas range , gas fire place, beautiful bamboo flooring, fenced back yard with two large gates for access, fire pit with large deck and running water-great for entertaining, two storage sheds that are powered and one large enough to house a motor home or boat, large concrete parking area adjacent to garage, heated/cooled garage, top grade Amana 18 seer </a:t>
            </a:r>
            <a:r>
              <a:rPr lang="en-US" sz="1156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hvac</a:t>
            </a:r>
            <a:r>
              <a:rPr lang="en-US" sz="1156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system, appliances/security that can be controlled remotely, lots of space in attic (could be finished room), and more. Bonus features-great schools, beach </a:t>
            </a:r>
            <a:r>
              <a:rPr lang="en-US" sz="1156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approx</a:t>
            </a:r>
            <a:r>
              <a:rPr lang="en-US" sz="1156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10 minutes away, no HOA, and no flood insurance required (verify). Need to see! </a:t>
            </a:r>
          </a:p>
          <a:p>
            <a:endParaRPr lang="en-US" sz="1156" i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r>
              <a:rPr lang="en-US" sz="1156" i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Check out the video walkthrough</a:t>
            </a:r>
            <a:r>
              <a:rPr lang="en-US" sz="1156" i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: </a:t>
            </a:r>
            <a:r>
              <a:rPr lang="en-US" sz="1156" i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hlinkClick r:id="rId3"/>
              </a:rPr>
              <a:t>https://www.youtube.com/embed/XW0Ys3lJ5fo</a:t>
            </a:r>
            <a:r>
              <a:rPr lang="en-US" sz="1156" i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endParaRPr lang="en-US" sz="1156" i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169920" y="8105281"/>
            <a:ext cx="975360" cy="723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3818654" y="8147178"/>
            <a:ext cx="3185237" cy="6395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1422" b="1" dirty="0">
                <a:latin typeface="Cambria" panose="02040503050406030204" pitchFamily="18" charset="0"/>
              </a:rPr>
              <a:t>Jerry Wise</a:t>
            </a:r>
          </a:p>
          <a:p>
            <a:pPr algn="r"/>
            <a:r>
              <a:rPr lang="pt-BR" sz="1067" dirty="0">
                <a:latin typeface="Cambria" panose="02040503050406030204" pitchFamily="18" charset="0"/>
              </a:rPr>
              <a:t>843-442-7633</a:t>
            </a:r>
          </a:p>
          <a:p>
            <a:pPr algn="r"/>
            <a:r>
              <a:rPr lang="pt-BR" sz="1067" dirty="0">
                <a:latin typeface="Cambria" panose="02040503050406030204" pitchFamily="18" charset="0"/>
              </a:rPr>
              <a:t>jerrywise03@gmail.com </a:t>
            </a:r>
            <a:endParaRPr lang="en-US" sz="1067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3200" y="8836720"/>
            <a:ext cx="69088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Cambria" panose="02040503050406030204" pitchFamily="18" charset="0"/>
              </a:rPr>
              <a:t>ERA Wilder Realty, 125-F </a:t>
            </a:r>
            <a:r>
              <a:rPr lang="en-US" sz="800" dirty="0" err="1">
                <a:latin typeface="Cambria" panose="02040503050406030204" pitchFamily="18" charset="0"/>
              </a:rPr>
              <a:t>Wappoo</a:t>
            </a:r>
            <a:r>
              <a:rPr lang="en-US" sz="800" dirty="0">
                <a:latin typeface="Cambria" panose="02040503050406030204" pitchFamily="18" charset="0"/>
              </a:rPr>
              <a:t> Creek Dr, Charleston, SC 29412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2662303"/>
            <a:ext cx="7315200" cy="1350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89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ambria" panose="02040503050406030204" pitchFamily="18" charset="0"/>
              </a:rPr>
              <a:t>1169 Carter Avenue</a:t>
            </a:r>
          </a:p>
          <a:p>
            <a:r>
              <a:rPr lang="fr-FR" sz="1422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ambria" panose="02040503050406030204" pitchFamily="18" charset="0"/>
              </a:rPr>
              <a:t>Louise Terrace</a:t>
            </a:r>
          </a:p>
          <a:p>
            <a:r>
              <a:rPr lang="fr-FR" sz="1422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ambria" panose="02040503050406030204" pitchFamily="18" charset="0"/>
              </a:rPr>
              <a:t>Mount Pleasant, SC 29464</a:t>
            </a:r>
          </a:p>
          <a:p>
            <a:r>
              <a:rPr lang="fr-FR" sz="1422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ambria" panose="02040503050406030204" pitchFamily="18" charset="0"/>
              </a:rPr>
              <a:t>MLS# 21009046</a:t>
            </a:r>
          </a:p>
          <a:p>
            <a:r>
              <a:rPr lang="fr-FR" sz="1422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ambria" panose="02040503050406030204" pitchFamily="18" charset="0"/>
              </a:rPr>
              <a:t>$595,000</a:t>
            </a:r>
            <a:endParaRPr lang="en-US" sz="1422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077200" y="8105281"/>
            <a:ext cx="482261" cy="634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74180" y="6958072"/>
            <a:ext cx="1441265" cy="960843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9704" y="6958072"/>
            <a:ext cx="1441265" cy="960843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62626" y="6957737"/>
            <a:ext cx="1442268" cy="961512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18655" y="6958073"/>
            <a:ext cx="1441264" cy="960842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7389740" y="2174454"/>
            <a:ext cx="3770852" cy="465127"/>
          </a:xfrm>
          <a:prstGeom prst="rect">
            <a:avLst/>
          </a:prstGeom>
          <a:noFill/>
        </p:spPr>
        <p:txBody>
          <a:bodyPr wrap="square" lIns="81280" tIns="40640" rIns="81280" bIns="40640" anchor="ctr">
            <a:spAutoFit/>
          </a:bodyPr>
          <a:lstStyle/>
          <a:p>
            <a:pPr algn="ctr"/>
            <a:r>
              <a:rPr lang="en-US" sz="2489" b="1" i="1" dirty="0">
                <a:ln w="3175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New Price!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C58176-B2DB-400F-9EEC-D2C7603097CE}"/>
              </a:ext>
            </a:extLst>
          </p:cNvPr>
          <p:cNvSpPr/>
          <p:nvPr/>
        </p:nvSpPr>
        <p:spPr>
          <a:xfrm>
            <a:off x="0" y="0"/>
            <a:ext cx="7315200" cy="475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89" b="1" i="1" dirty="0">
                <a:ln w="3175">
                  <a:noFill/>
                </a:ln>
                <a:solidFill>
                  <a:srgbClr val="FFFF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Price Reduced</a:t>
            </a:r>
            <a:endParaRPr lang="en-US" sz="2489" dirty="0">
              <a:ln w="3175">
                <a:noFill/>
              </a:ln>
              <a:solidFill>
                <a:srgbClr val="FFFF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C412F48-A596-4DFC-BBCE-D77A42BAF01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74180" y="4288155"/>
            <a:ext cx="1441265" cy="960843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548E063-E013-4E48-A5F1-41BA4EE329F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0202" y="4288487"/>
            <a:ext cx="1440268" cy="960179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D28E444-5731-4894-8427-C44068666F0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63629" y="4288489"/>
            <a:ext cx="1440263" cy="960175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DFD8CA4-44CB-4DB5-8F67-CE27D0E358F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18655" y="4288156"/>
            <a:ext cx="1441264" cy="960842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A0C31D5-A307-4BF4-A58B-CE54085866F6}"/>
              </a:ext>
            </a:extLst>
          </p:cNvPr>
          <p:cNvSpPr/>
          <p:nvPr/>
        </p:nvSpPr>
        <p:spPr>
          <a:xfrm>
            <a:off x="329704" y="8147178"/>
            <a:ext cx="3185237" cy="6395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1422" b="1" dirty="0">
                <a:latin typeface="Cambria" panose="02040503050406030204" pitchFamily="18" charset="0"/>
              </a:rPr>
              <a:t>Carey </a:t>
            </a:r>
            <a:r>
              <a:rPr lang="en-US" sz="1422" b="1" dirty="0" err="1">
                <a:latin typeface="Cambria" panose="02040503050406030204" pitchFamily="18" charset="0"/>
              </a:rPr>
              <a:t>Budds</a:t>
            </a:r>
            <a:endParaRPr lang="en-US" sz="1422" b="1" dirty="0">
              <a:latin typeface="Cambria" panose="02040503050406030204" pitchFamily="18" charset="0"/>
            </a:endParaRPr>
          </a:p>
          <a:p>
            <a:r>
              <a:rPr lang="pt-BR" sz="1067">
                <a:latin typeface="Cambria" panose="02040503050406030204" pitchFamily="18" charset="0"/>
              </a:rPr>
              <a:t>843-475-1505</a:t>
            </a:r>
          </a:p>
          <a:p>
            <a:r>
              <a:rPr lang="pt-BR" sz="1067">
                <a:latin typeface="Cambria" panose="02040503050406030204" pitchFamily="18" charset="0"/>
              </a:rPr>
              <a:t>cdft73</a:t>
            </a:r>
            <a:r>
              <a:rPr lang="pt-BR" sz="1067" dirty="0">
                <a:latin typeface="Cambria" panose="02040503050406030204" pitchFamily="18" charset="0"/>
              </a:rPr>
              <a:t>@aol.com</a:t>
            </a:r>
            <a:endParaRPr lang="en-US" sz="1067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219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58</cp:revision>
  <dcterms:created xsi:type="dcterms:W3CDTF">2006-08-16T00:00:00Z</dcterms:created>
  <dcterms:modified xsi:type="dcterms:W3CDTF">2021-05-10T16:48:27Z</dcterms:modified>
</cp:coreProperties>
</file>