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-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655" y="140157"/>
            <a:ext cx="3661169" cy="27458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0528" y="3183634"/>
            <a:ext cx="4584211" cy="5635589"/>
          </a:xfrm>
        </p:spPr>
        <p:txBody>
          <a:bodyPr anchor="ctr">
            <a:noAutofit/>
          </a:bodyPr>
          <a:lstStyle/>
          <a:p>
            <a:pPr>
              <a:lnSpc>
                <a:spcPct val="170000"/>
              </a:lnSpc>
            </a:pPr>
            <a:r>
              <a:rPr lang="en-US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Move-in ready, 3 bedroom, 2.5 bath home features an open floorplan with kitchen, dining area and family room downstairs. The kitchen is well appointed with 42'' cabinets, dishwasher, microwave &amp; Fridge. </a:t>
            </a:r>
            <a:endParaRPr lang="en-US" sz="1100" dirty="0" smtClean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endParaRPr lang="en-US" sz="1100" dirty="0" smtClean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1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lang="en-US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upstairs master has a huge walk-in closet and private bath. There are two well-sized secondary bedrooms with good closet space and laundry room upstairs. </a:t>
            </a:r>
            <a:endParaRPr lang="en-US" sz="1100" dirty="0" smtClean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endParaRPr lang="en-US" sz="1100" dirty="0" smtClean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1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Large </a:t>
            </a:r>
            <a:r>
              <a:rPr lang="en-US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car garage and big fenced-in-yard. Eagle Run is a great neighborhood with a Ladson address, but located in the heart of Summerville, and right across the street from Award winning Dorchester II Schools, Oakbrook Elementary and Oakbrook Middle School. </a:t>
            </a:r>
            <a:endParaRPr lang="en-US" sz="1100" dirty="0" smtClean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endParaRPr lang="en-US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1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1.4 </a:t>
            </a:r>
            <a:r>
              <a:rPr lang="en-US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mile to Walmart, shopping, dining, medical facilities and easy access to Ladson, Dorchester, Boeing, Airport and freeways. Priced to sell. Easy to Show. Quick close possible.</a:t>
            </a:r>
            <a:endParaRPr lang="en-US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2633" y="101171"/>
            <a:ext cx="3886200" cy="2823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Priced to Sell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</a:t>
            </a:r>
            <a:endParaRPr lang="en-US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116 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Education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Blvd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050" i="1" dirty="0" smtClean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1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 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Eagle </a:t>
            </a:r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 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 </a:t>
            </a: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</a:t>
            </a:r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15014409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$199,999</a:t>
            </a:r>
            <a:r>
              <a:rPr lang="en-US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0" y="1295400"/>
            <a:ext cx="418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Charming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&amp;</a:t>
            </a:r>
            <a:b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</a:b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Comfortable </a:t>
            </a:r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Living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5985" y="2842394"/>
            <a:ext cx="2503930" cy="167160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22" y="9232328"/>
            <a:ext cx="1444752" cy="66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3568" y="9144000"/>
            <a:ext cx="7775967" cy="914400"/>
            <a:chOff x="-7134" y="9220200"/>
            <a:chExt cx="7775967" cy="914400"/>
          </a:xfrm>
        </p:grpSpPr>
        <p:sp>
          <p:nvSpPr>
            <p:cNvPr id="6" name="Rectangle 5"/>
            <p:cNvSpPr/>
            <p:nvPr/>
          </p:nvSpPr>
          <p:spPr>
            <a:xfrm>
              <a:off x="-7134" y="9220200"/>
              <a:ext cx="7775967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Julie </a:t>
              </a:r>
              <a:r>
                <a:rPr lang="en-US" sz="16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Johnson</a:t>
              </a:r>
            </a:p>
            <a:p>
              <a:pPr algn="ctr"/>
              <a:r>
                <a:rPr lang="en-US" sz="1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843-826-0088</a:t>
              </a:r>
            </a:p>
            <a:p>
              <a:pPr algn="ctr"/>
              <a:r>
                <a:rPr lang="en-US" sz="1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juliemjohnson123@Gmail.com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-7133" y="9934545"/>
              <a:ext cx="7772400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AgentOwned Realty Premiere </a:t>
              </a:r>
              <a:r>
                <a:rPr lang="en-US" sz="7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Group</a:t>
              </a:r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· </a:t>
              </a:r>
              <a:r>
                <a:rPr lang="en-US" sz="7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1800 </a:t>
              </a:r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Old Trolley </a:t>
              </a:r>
              <a:r>
                <a:rPr lang="en-US" sz="7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Rd · Summerville</a:t>
              </a:r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SC 29485</a:t>
              </a:r>
            </a:p>
          </p:txBody>
        </p:sp>
      </p:grp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0" y="9782145"/>
            <a:ext cx="123855" cy="12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943073" y="84023"/>
            <a:ext cx="37474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Location…</a:t>
            </a:r>
          </a:p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Location…</a:t>
            </a:r>
          </a:p>
          <a:p>
            <a:pPr algn="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Location!</a:t>
            </a:r>
            <a:endParaRPr lang="en-US" sz="2800" i="1" dirty="0">
              <a:ln>
                <a:solidFill>
                  <a:srgbClr val="002060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22" y="4700977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7188" y="4700977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22" y="3183635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7188" y="3183635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24764" y="2470831"/>
            <a:ext cx="1292012" cy="167160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4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22" y="7735660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7188" y="7735660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22" y="6218319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7188" y="6218319"/>
            <a:ext cx="1444752" cy="10835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2" descr="G:\All Web Sites\CVH\flyers\134GolfviewLn_011115\JohnsonCropped_smallestweb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048" y="9190082"/>
            <a:ext cx="891892" cy="74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203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20</cp:revision>
  <dcterms:created xsi:type="dcterms:W3CDTF">2006-08-16T00:00:00Z</dcterms:created>
  <dcterms:modified xsi:type="dcterms:W3CDTF">2015-06-03T21:12:24Z</dcterms:modified>
</cp:coreProperties>
</file>