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124" y="-96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image" Target="../media/image2.jpg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-1144" y="0"/>
            <a:ext cx="7315198" cy="990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405" y="600832"/>
            <a:ext cx="5662100" cy="37747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" y="8686800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288" y="5257800"/>
            <a:ext cx="7317488" cy="2321539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Outstanding opportunity to live on Daniel Island! Lovely </a:t>
            </a:r>
            <a:r>
              <a:rPr lang="en-US" sz="13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Lowcountry</a:t>
            </a: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home nestled amid mature trees and located on a gracious tree-lined street, this home invites you to come and relax on the wide wrap- around porch with the soft breezes and enjoy the beauty of the island. Directly across from a beautiful seven acre park, this setting is a fitting introduction to a warm and welcoming interior. First impressions are important! Enter through the front door into the inviting foyer which opens into a bright open floor plan flowing seamlessly into the dining room and living room/ office. Attention to detail is evident in the crown molding, fresh paint, graceful arch, </a:t>
            </a:r>
            <a:r>
              <a:rPr lang="en-US" sz="130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and new </a:t>
            </a: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gleaming hardwood floors which span the downstairs of this lovely floor plan.</a:t>
            </a:r>
          </a:p>
          <a:p>
            <a:endParaRPr lang="en-US" sz="13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And that’s just for starters…there are so many more highlights!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584" y="4343400"/>
            <a:ext cx="7315199" cy="69998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rebuchet MS" panose="020B0603020202020204" pitchFamily="34" charset="0"/>
              </a:rPr>
              <a:t>116 Etiwan Park Street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500" b="0" cap="none" dirty="0">
                <a:ln w="10541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rebuchet MS" panose="020B0603020202020204" pitchFamily="34" charset="0"/>
              </a:rPr>
              <a:t>Charleston, SC 29492 - MLS# 16023594 - $500,000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2287" y="8767934"/>
            <a:ext cx="7315199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Peggy Leete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Office - (843) 884-1622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Cell - (843) 532-7923</a:t>
            </a:r>
            <a:b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pleete@carolinaone.com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www.peggyleetehomes.com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0" y="8920096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628 Long Point Rd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Mt Pleasant, SC 29464</a:t>
              </a:r>
            </a:p>
          </p:txBody>
        </p:sp>
      </p:grpSp>
      <p:pic>
        <p:nvPicPr>
          <p:cNvPr id="26" name="Picture 25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94" y="4161579"/>
            <a:ext cx="1322700" cy="881800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94" y="779094"/>
            <a:ext cx="1322701" cy="881800"/>
          </a:xfrm>
          <a:prstGeom prst="rect">
            <a:avLst/>
          </a:prstGeom>
          <a:ln w="3175">
            <a:solidFill>
              <a:schemeClr val="tx2"/>
            </a:solidFill>
          </a:ln>
          <a:effectLst/>
        </p:spPr>
      </p:pic>
      <p:pic>
        <p:nvPicPr>
          <p:cNvPr id="31" name="Picture 30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94" y="1906589"/>
            <a:ext cx="1322700" cy="881800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95" y="7620001"/>
            <a:ext cx="1322700" cy="881800"/>
          </a:xfrm>
          <a:prstGeom prst="rect">
            <a:avLst/>
          </a:prstGeom>
          <a:ln w="3175">
            <a:solidFill>
              <a:schemeClr val="tx2"/>
            </a:solidFill>
          </a:ln>
          <a:effectLst/>
        </p:spPr>
      </p:pic>
      <p:pic>
        <p:nvPicPr>
          <p:cNvPr id="36" name="Picture 35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939" y="7620000"/>
            <a:ext cx="1322701" cy="881800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37" name="Picture 36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584" y="7620612"/>
            <a:ext cx="1320864" cy="880576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1026" name="Picture 2" descr="http://photos.flexmls.com/chs/20141013163944617452000000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6862" y="8767934"/>
            <a:ext cx="1464196" cy="1215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-1145" y="71735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Island Living At Its Finest</a:t>
            </a: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95" y="3034084"/>
            <a:ext cx="1322700" cy="881800"/>
          </a:xfrm>
          <a:prstGeom prst="rect">
            <a:avLst/>
          </a:prstGeom>
          <a:ln w="3175">
            <a:solidFill>
              <a:schemeClr val="tx2"/>
            </a:solidFill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2045" y="7622436"/>
            <a:ext cx="1315392" cy="876928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33" name="Picture 32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9684" y="7623045"/>
            <a:ext cx="1313565" cy="875710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6034" y="4161579"/>
            <a:ext cx="1325880" cy="880577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91" b="1"/>
          <a:stretch/>
        </p:blipFill>
        <p:spPr>
          <a:xfrm>
            <a:off x="5846034" y="776776"/>
            <a:ext cx="1325880" cy="884118"/>
          </a:xfrm>
          <a:prstGeom prst="rect">
            <a:avLst/>
          </a:prstGeom>
          <a:ln w="3175">
            <a:solidFill>
              <a:schemeClr val="tx2"/>
            </a:solidFill>
          </a:ln>
          <a:effectLst/>
        </p:spPr>
      </p:pic>
      <p:pic>
        <p:nvPicPr>
          <p:cNvPr id="34" name="Picture 33"/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6034" y="1906589"/>
            <a:ext cx="1325880" cy="881800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6034" y="3034084"/>
            <a:ext cx="1325880" cy="883920"/>
          </a:xfrm>
          <a:prstGeom prst="rect">
            <a:avLst/>
          </a:prstGeom>
          <a:ln w="3175">
            <a:solidFill>
              <a:schemeClr val="tx2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121</TotalTime>
  <Words>171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116 Etiwan Park Street Charleston, SC 29492 - MLS# 16023594 - $500,000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33</cp:revision>
  <dcterms:created xsi:type="dcterms:W3CDTF">2006-08-16T00:00:00Z</dcterms:created>
  <dcterms:modified xsi:type="dcterms:W3CDTF">2017-05-16T18:24:31Z</dcterms:modified>
</cp:coreProperties>
</file>