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351" y="381000"/>
            <a:ext cx="7772400" cy="58111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5987" y="6192141"/>
            <a:ext cx="7779598" cy="1774449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  <a:t>This 2 bedroom, 2 bathroom home is the perfect size to be either your new home or your new weekend place at the lake! </a:t>
            </a:r>
          </a:p>
          <a:p>
            <a:endParaRPr lang="en-US" sz="18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800" b="1" i="1" dirty="0">
                <a:solidFill>
                  <a:schemeClr val="tx1"/>
                </a:solidFill>
                <a:latin typeface="Georgia" panose="02040502050405020303" pitchFamily="18" charset="0"/>
              </a:rPr>
              <a:t>Book an appointment to see it today!</a:t>
            </a:r>
          </a:p>
        </p:txBody>
      </p:sp>
      <p:sp>
        <p:nvSpPr>
          <p:cNvPr id="13" name="Rectangle 12"/>
          <p:cNvSpPr/>
          <p:nvPr/>
        </p:nvSpPr>
        <p:spPr>
          <a:xfrm>
            <a:off x="-16351" y="9259905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b="1" dirty="0">
                <a:latin typeface="Georgia" panose="02040502050405020303" pitchFamily="18" charset="0"/>
              </a:rPr>
              <a:t>Carla C Davis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Mobile - (843) 437-4873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gaweber@tds.net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7377" y="9273334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6405" y="9282988"/>
            <a:ext cx="20773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Georgia" panose="02040502050405020303" pitchFamily="18" charset="0"/>
              </a:rPr>
              <a:t>AgentOwned Premiere Group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141 A N. Main Street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-2388" y="4953001"/>
            <a:ext cx="7772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116 Moncks Corner Road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Eutawville, SC 29048 | MLS# 17008727 | $49,900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2 Beds | 2 Baths | 924 Square Feet</a:t>
            </a:r>
            <a:endParaRPr lang="en-US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7698" y="7989675"/>
            <a:ext cx="1338502" cy="100074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" y="7991625"/>
            <a:ext cx="1335895" cy="99879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703" y="7989677"/>
            <a:ext cx="747265" cy="100192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5947" y="7991625"/>
            <a:ext cx="1335895" cy="99879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1" name="Rectangle 10"/>
          <p:cNvSpPr/>
          <p:nvPr/>
        </p:nvSpPr>
        <p:spPr>
          <a:xfrm>
            <a:off x="-1" y="-7694"/>
            <a:ext cx="7772401" cy="415498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en-US" sz="2100" i="1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</a:rPr>
              <a:t>Great property just minutes from Little Cathead Boat Landing!</a:t>
            </a:r>
            <a:endParaRPr lang="en-US" sz="2100" b="0" i="1" cap="none" spc="0" dirty="0">
              <a:ln w="0"/>
              <a:solidFill>
                <a:srgbClr val="FFFF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eorgia" panose="02040502050405020303" pitchFamily="18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7951" y="7991622"/>
            <a:ext cx="1335895" cy="99879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825" y="7989674"/>
            <a:ext cx="747265" cy="100192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91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24</cp:revision>
  <dcterms:created xsi:type="dcterms:W3CDTF">2006-08-16T00:00:00Z</dcterms:created>
  <dcterms:modified xsi:type="dcterms:W3CDTF">2017-05-12T13:33:43Z</dcterms:modified>
</cp:coreProperties>
</file>