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5/10/2018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787" y="130406"/>
            <a:ext cx="3587154" cy="221369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1033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686311" y="130405"/>
            <a:ext cx="4088787" cy="2213693"/>
          </a:xfrm>
        </p:spPr>
        <p:txBody>
          <a:bodyPr anchor="t">
            <a:noAutofit/>
          </a:bodyPr>
          <a:lstStyle/>
          <a:p>
            <a:r>
              <a:rPr lang="en-US" sz="2800" b="1" dirty="0">
                <a:solidFill>
                  <a:schemeClr val="bg1"/>
                </a:solidFill>
                <a:latin typeface="Georgia" panose="02040502050405020303" pitchFamily="18" charset="0"/>
                <a:cs typeface="Microsoft Sans Serif" panose="020B0604020202020204" pitchFamily="34" charset="0"/>
              </a:rPr>
              <a:t>116 Sellars Circle</a:t>
            </a:r>
            <a:br>
              <a:rPr lang="en-US" sz="2000" b="1" dirty="0">
                <a:solidFill>
                  <a:schemeClr val="bg1"/>
                </a:solidFill>
                <a:latin typeface="Georgia" panose="02040502050405020303" pitchFamily="18" charset="0"/>
                <a:cs typeface="Microsoft Sans Serif" panose="020B0604020202020204" pitchFamily="34" charset="0"/>
              </a:rPr>
            </a:br>
            <a:br>
              <a:rPr lang="en-US" sz="2000" b="1" dirty="0">
                <a:solidFill>
                  <a:schemeClr val="bg1"/>
                </a:solidFill>
                <a:latin typeface="Georgia" panose="02040502050405020303" pitchFamily="18" charset="0"/>
                <a:cs typeface="Microsoft Sans Serif" panose="020B0604020202020204" pitchFamily="34" charset="0"/>
              </a:rPr>
            </a:br>
            <a:r>
              <a:rPr lang="fr-FR" sz="2000" dirty="0">
                <a:solidFill>
                  <a:schemeClr val="bg1"/>
                </a:solidFill>
                <a:latin typeface="Georgia" panose="02040502050405020303" pitchFamily="18" charset="0"/>
                <a:cs typeface="Microsoft Sans Serif" panose="020B0604020202020204" pitchFamily="34" charset="0"/>
              </a:rPr>
              <a:t>Summerville, SC 29483</a:t>
            </a:r>
            <a:br>
              <a:rPr lang="fr-FR" sz="2000" dirty="0">
                <a:solidFill>
                  <a:schemeClr val="bg1"/>
                </a:solidFill>
                <a:latin typeface="Georgia" panose="02040502050405020303" pitchFamily="18" charset="0"/>
                <a:cs typeface="Microsoft Sans Serif" panose="020B0604020202020204" pitchFamily="34" charset="0"/>
              </a:rPr>
            </a:br>
            <a:br>
              <a:rPr lang="fr-FR" sz="2000" dirty="0">
                <a:solidFill>
                  <a:schemeClr val="bg1"/>
                </a:solidFill>
                <a:latin typeface="Georgia" panose="02040502050405020303" pitchFamily="18" charset="0"/>
                <a:cs typeface="Microsoft Sans Serif" panose="020B0604020202020204" pitchFamily="34" charset="0"/>
              </a:rPr>
            </a:br>
            <a:r>
              <a:rPr lang="fr-FR" sz="2000" dirty="0">
                <a:solidFill>
                  <a:schemeClr val="bg1"/>
                </a:solidFill>
                <a:latin typeface="Georgia" panose="02040502050405020303" pitchFamily="18" charset="0"/>
                <a:cs typeface="Microsoft Sans Serif" panose="020B0604020202020204" pitchFamily="34" charset="0"/>
              </a:rPr>
              <a:t>MLS# 18007560</a:t>
            </a:r>
            <a:br>
              <a:rPr lang="fr-FR" sz="2000" dirty="0">
                <a:solidFill>
                  <a:schemeClr val="bg1"/>
                </a:solidFill>
                <a:latin typeface="Georgia" panose="02040502050405020303" pitchFamily="18" charset="0"/>
                <a:cs typeface="Microsoft Sans Serif" panose="020B0604020202020204" pitchFamily="34" charset="0"/>
              </a:rPr>
            </a:br>
            <a:r>
              <a:rPr lang="fr-FR" sz="2000" dirty="0">
                <a:solidFill>
                  <a:schemeClr val="bg1"/>
                </a:solidFill>
                <a:latin typeface="Georgia" panose="02040502050405020303" pitchFamily="18" charset="0"/>
                <a:cs typeface="Microsoft Sans Serif" panose="020B0604020202020204" pitchFamily="34" charset="0"/>
              </a:rPr>
              <a:t>$244,000</a:t>
            </a:r>
            <a:endParaRPr lang="en-US" sz="105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4316648"/>
            <a:ext cx="7715311" cy="2549954"/>
          </a:xfrm>
        </p:spPr>
        <p:txBody>
          <a:bodyPr anchor="ctr">
            <a:noAutofit/>
          </a:bodyPr>
          <a:lstStyle/>
          <a:p>
            <a:r>
              <a:rPr lang="en-US" sz="1600" b="1" dirty="0">
                <a:solidFill>
                  <a:schemeClr val="tx1"/>
                </a:solidFill>
                <a:latin typeface="Georgia" panose="02040502050405020303" pitchFamily="18" charset="0"/>
                <a:cs typeface="Microsoft Sans Serif" panose="020B0604020202020204" pitchFamily="34" charset="0"/>
              </a:rPr>
              <a:t>Enjoy almost 8 acres of peace and serenity in the heart of Summerville.</a:t>
            </a: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a:solidFill>
                  <a:schemeClr val="tx1"/>
                </a:solidFill>
                <a:latin typeface="Georgia" panose="02040502050405020303" pitchFamily="18" charset="0"/>
                <a:cs typeface="Microsoft Sans Serif" panose="020B0604020202020204" pitchFamily="34" charset="0"/>
              </a:rPr>
              <a:t>Come see the beautiful Heritage Oak Trees and the nice sized pond! There is a two bedroom two bathroom cottage on the property that can be renovated for the long term, or short term to watch your dream home be built. There is a nice shed for storage close to the cottage and there is a workshop/2 stall barn with lofts towards the back of the property. Plenty of room to build as big or as little as you'd like. Bring your horses and farm animals this property is completely fenced. Cottage and other buildings on property are being Sold AS-IS seller will not make any repairs.</a:t>
            </a:r>
          </a:p>
        </p:txBody>
      </p:sp>
      <p:sp>
        <p:nvSpPr>
          <p:cNvPr id="6" name="Rectangle 5"/>
          <p:cNvSpPr/>
          <p:nvPr/>
        </p:nvSpPr>
        <p:spPr>
          <a:xfrm>
            <a:off x="3894641" y="8839152"/>
            <a:ext cx="387775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Kelly Rozier</a:t>
            </a:r>
          </a:p>
          <a:p>
            <a:pPr algn="r"/>
            <a:r>
              <a:rPr lang="en-US" sz="1200" dirty="0">
                <a:latin typeface="Georgia" panose="02040502050405020303" pitchFamily="18" charset="0"/>
                <a:cs typeface="Microsoft Sans Serif" panose="020B0604020202020204" pitchFamily="34" charset="0"/>
              </a:rPr>
              <a:t>(843) 209-3129</a:t>
            </a:r>
          </a:p>
          <a:p>
            <a:pPr algn="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720708" y="130405"/>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3762075" y="2462960"/>
            <a:ext cx="372810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786" y="2812410"/>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7" name="Rectangle 26"/>
          <p:cNvSpPr/>
          <p:nvPr/>
        </p:nvSpPr>
        <p:spPr>
          <a:xfrm>
            <a:off x="-2803" y="883915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17" name="Picture 2">
            <a:extLst>
              <a:ext uri="{FF2B5EF4-FFF2-40B4-BE49-F238E27FC236}">
                <a16:creationId xmlns:a16="http://schemas.microsoft.com/office/drawing/2014/main" id="{2DF43B53-58E8-4160-899F-8C054E95221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084415" y="2812410"/>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079CA2DE-1A28-4665-B6FD-3D696E832A7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9044" y="2812410"/>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D575A5B8-4593-44BC-938F-AC757254FA9B}"/>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33673" y="2812410"/>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786" y="7334912"/>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084415" y="7334912"/>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09044" y="7334912"/>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133673" y="7334912"/>
            <a:ext cx="1562526" cy="1035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196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116 Sellars Circle  Summerville, SC 29483  MLS# 18007560 $244,000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2018-05-10T17:48:36Z</dcterms:modified>
</cp:coreProperties>
</file>