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074" y="-141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6" y="1403"/>
            <a:ext cx="8227495" cy="5484996"/>
          </a:xfrm>
          <a:prstGeom prst="rect">
            <a:avLst/>
          </a:prstGeom>
          <a:ln w="9525" algn="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403"/>
            <a:ext cx="7661376" cy="109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OPEN HOUSE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Sunday Nov 12</a:t>
            </a:r>
            <a:r>
              <a:rPr lang="en-US" b="1" baseline="30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th</a:t>
            </a:r>
            <a:r>
              <a:rPr 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 1:00-4:00</a:t>
            </a:r>
            <a:endParaRPr kumimoji="0" lang="en-US" sz="1050" b="1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1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5"/>
          <a:stretch/>
        </p:blipFill>
        <p:spPr bwMode="auto">
          <a:xfrm>
            <a:off x="-3177485" y="2139614"/>
            <a:ext cx="1637270" cy="13693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1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43" r="23274" b="8475"/>
          <a:stretch/>
        </p:blipFill>
        <p:spPr bwMode="auto">
          <a:xfrm>
            <a:off x="-1087092" y="2139614"/>
            <a:ext cx="862569" cy="13693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10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5"/>
          <a:stretch/>
        </p:blipFill>
        <p:spPr bwMode="auto">
          <a:xfrm>
            <a:off x="-2293078" y="4257024"/>
            <a:ext cx="1637270" cy="13693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0" y="6266036"/>
            <a:ext cx="7232613" cy="2687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>
                <a:latin typeface="Tw Cen MT" pitchFamily="34" charset="0"/>
                <a:cs typeface="Arial" pitchFamily="34" charset="0"/>
              </a:rPr>
              <a:t>This 4 bedroom and 2.5 bathroom home shows like a model! There is an open concept downstairs with a huge master on the main level. The master bedroom also has a deluxe master bathroom with whirlpool tub. The kitchen has 42'' cabinets and </a:t>
            </a:r>
            <a:r>
              <a:rPr lang="en-US" sz="1500" dirty="0" err="1">
                <a:latin typeface="Tw Cen MT" pitchFamily="34" charset="0"/>
                <a:cs typeface="Arial" pitchFamily="34" charset="0"/>
              </a:rPr>
              <a:t>stilestone</a:t>
            </a:r>
            <a:r>
              <a:rPr lang="en-US" sz="1500" dirty="0">
                <a:latin typeface="Tw Cen MT" pitchFamily="34" charset="0"/>
                <a:cs typeface="Arial" pitchFamily="34" charset="0"/>
              </a:rPr>
              <a:t> counter tops - it's perfect for entertaining guests!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5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>
                <a:latin typeface="Tw Cen MT" pitchFamily="34" charset="0"/>
                <a:cs typeface="Arial" pitchFamily="34" charset="0"/>
              </a:rPr>
              <a:t>The covered porch overlooks the pond. Upstairs there are additional bedrooms with a full bathroom and a loft, which is perfect for an office, playroom, bonus room, etc. There is also upgraded wiring throughout the house, a </a:t>
            </a:r>
            <a:r>
              <a:rPr lang="en-US" sz="1500" dirty="0" err="1">
                <a:latin typeface="Tw Cen MT" pitchFamily="34" charset="0"/>
                <a:cs typeface="Arial" pitchFamily="34" charset="0"/>
              </a:rPr>
              <a:t>tankless</a:t>
            </a:r>
            <a:r>
              <a:rPr lang="en-US" sz="1500" dirty="0">
                <a:latin typeface="Tw Cen MT" pitchFamily="34" charset="0"/>
                <a:cs typeface="Arial" pitchFamily="34" charset="0"/>
              </a:rPr>
              <a:t> hot water heater and the 2 car garage has a garage door opener.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5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500" b="1" dirty="0">
                <a:latin typeface="Tw Cen MT" pitchFamily="34" charset="0"/>
                <a:cs typeface="Arial" pitchFamily="34" charset="0"/>
              </a:rPr>
              <a:t>Pride in ownership really shows throughout this home that was built in 2013.</a:t>
            </a:r>
            <a:endParaRPr kumimoji="0" lang="en-US" sz="1500" b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5626402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Rodney Hancock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latin typeface="Tw Cen MT" pitchFamily="34" charset="0"/>
                <a:cs typeface="Arial" pitchFamily="34" charset="0"/>
              </a:rPr>
              <a:t>(843) 437-1347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dirty="0">
                <a:latin typeface="Tw Cen MT" pitchFamily="34" charset="0"/>
                <a:cs typeface="Arial" pitchFamily="34" charset="0"/>
              </a:rPr>
              <a:t>rodneyhancock08@gmail.com</a:t>
            </a:r>
            <a:br>
              <a:rPr lang="en-US" sz="1050" dirty="0">
                <a:latin typeface="Tw Cen MT" pitchFamily="34" charset="0"/>
                <a:cs typeface="Arial" pitchFamily="34" charset="0"/>
              </a:rPr>
            </a:br>
            <a:r>
              <a:rPr lang="en-US" sz="1050" dirty="0">
                <a:latin typeface="Tw Cen MT" pitchFamily="34" charset="0"/>
                <a:cs typeface="Arial" pitchFamily="34" charset="0"/>
              </a:rPr>
              <a:t>mortgageprofessionalsonline.com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995" y="6982836"/>
            <a:ext cx="1560748" cy="69685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7970707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WordArt 20"/>
          <p:cNvSpPr>
            <a:spLocks noChangeArrowheads="1" noChangeShapeType="1" noTextEdit="1"/>
          </p:cNvSpPr>
          <p:nvPr/>
        </p:nvSpPr>
        <p:spPr bwMode="auto">
          <a:xfrm>
            <a:off x="9829800" y="5181600"/>
            <a:ext cx="2345672" cy="466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sz="3600" kern="10" spc="72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w Cen MT"/>
              </a:rPr>
              <a:t>$450,000</a:t>
            </a: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1" y="1834187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1" y="918109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1" y="2031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175326" y="4197640"/>
            <a:ext cx="1654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$450,000</a:t>
            </a:r>
          </a:p>
        </p:txBody>
      </p:sp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6468" y="5486400"/>
            <a:ext cx="722614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116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Wynfield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Forest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Buckshire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Summerville, SC 29485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MLS# 17029230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$254,900</a:t>
            </a:r>
            <a:endParaRPr kumimoji="0" lang="en-US" sz="105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32" name="Picture 1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1" y="2750265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1" y="4582422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88372" y="3666343"/>
            <a:ext cx="1355025" cy="903350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178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2017-11-07T18:57:24Z</dcterms:modified>
</cp:coreProperties>
</file>