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6" d="100"/>
          <a:sy n="56" d="100"/>
        </p:scale>
        <p:origin x="1661" y="3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830997"/>
          </a:xfrm>
          <a:noFill/>
          <a:effectLst/>
        </p:spPr>
        <p:txBody>
          <a:bodyPr anchor="ctr">
            <a:no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Improved Price ~ Fully Updated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065277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116 Broad River Drive</a:t>
            </a:r>
          </a:p>
          <a:p>
            <a:pPr algn="ctr"/>
            <a:r>
              <a:rPr lang="fr-FR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Santee, SC 29142 ~ $799,000</a:t>
            </a:r>
            <a:endParaRPr lang="en-US" sz="16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909" y="6152429"/>
            <a:ext cx="7457784" cy="2343620"/>
          </a:xfrm>
        </p:spPr>
        <p:txBody>
          <a:bodyPr numCol="1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25400" dist="50800" dir="2700000" algn="tl">
                    <a:srgbClr val="000000">
                      <a:alpha val="90000"/>
                    </a:srgbClr>
                  </a:outerShdw>
                </a:effectLst>
                <a:latin typeface="Century Gothic" panose="020B0502020202020204" pitchFamily="34" charset="0"/>
              </a:rPr>
              <a:t>2021 Updated Lake Marion WATERFRONT 4400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25400" dist="50800" dir="2700000" algn="tl">
                    <a:srgbClr val="000000">
                      <a:alpha val="90000"/>
                    </a:srgbClr>
                  </a:outerShdw>
                </a:effectLst>
                <a:latin typeface="Century Gothic" panose="020B0502020202020204" pitchFamily="34" charset="0"/>
              </a:rPr>
              <a:t>sqft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25400" dist="50800" dir="2700000" algn="tl">
                    <a:srgbClr val="000000">
                      <a:alpha val="90000"/>
                    </a:srgbClr>
                  </a:outerShdw>
                </a:effectLst>
                <a:latin typeface="Century Gothic" panose="020B0502020202020204" pitchFamily="34" charset="0"/>
              </a:rPr>
              <a:t> home with pool. Move in ready with all the updates you can imagine. The kitchen is a dream come true. Screened in porch to enjoy coffee over looking the pool and lake.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25400" dist="50800" dir="2700000" algn="tl">
                  <a:srgbClr val="000000">
                    <a:alpha val="90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25400" dist="50800" dir="2700000" algn="tl">
                    <a:srgbClr val="000000">
                      <a:alpha val="90000"/>
                    </a:srgbClr>
                  </a:outerShdw>
                </a:effectLst>
                <a:latin typeface="Century Gothic" panose="020B0502020202020204" pitchFamily="34" charset="0"/>
              </a:rPr>
              <a:t>Enjoy a 3D Tour: https://my.matterport.com/show/?m=ov3idNz3yrs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045" y="4939195"/>
            <a:ext cx="1734355" cy="1156800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4939195"/>
            <a:ext cx="1734359" cy="1156239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2795" y="4939195"/>
            <a:ext cx="1734360" cy="1156240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2391BEA-256E-4F1E-8A25-607E7662D7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455" y="4939195"/>
            <a:ext cx="1734354" cy="115680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r="115"/>
          <a:stretch/>
        </p:blipFill>
        <p:spPr>
          <a:xfrm>
            <a:off x="76200" y="2130552"/>
            <a:ext cx="3875532" cy="2530197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64990E-F2E2-44A8-8F92-300E3C22FA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7868" y="2130551"/>
            <a:ext cx="3875532" cy="2530197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85D7D8-7081-4A66-B843-7F30332599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392" y="4939195"/>
            <a:ext cx="770826" cy="1156240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2006</TotalTime>
  <Words>102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Improved Price ~ Fully Updated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84</cp:revision>
  <dcterms:created xsi:type="dcterms:W3CDTF">2006-08-16T00:00:00Z</dcterms:created>
  <dcterms:modified xsi:type="dcterms:W3CDTF">2021-09-27T14:49:39Z</dcterms:modified>
</cp:coreProperties>
</file>