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Lst>
  <p:sldSz cx="7315200" cy="9144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B743E"/>
    <a:srgbClr val="51515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50" d="100"/>
          <a:sy n="150" d="100"/>
        </p:scale>
        <p:origin x="374" y="-2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48640" y="1496484"/>
            <a:ext cx="6217920" cy="3183467"/>
          </a:xfrm>
        </p:spPr>
        <p:txBody>
          <a:bodyPr anchor="b"/>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914400" y="4802717"/>
            <a:ext cx="5486400" cy="2207683"/>
          </a:xfrm>
        </p:spPr>
        <p:txBody>
          <a:bodyPr/>
          <a:lstStyle>
            <a:lvl1pPr marL="0" indent="0" algn="ctr">
              <a:buNone/>
              <a:defRPr sz="1920"/>
            </a:lvl1pPr>
            <a:lvl2pPr marL="365760" indent="0" algn="ctr">
              <a:buNone/>
              <a:defRPr sz="1600"/>
            </a:lvl2pPr>
            <a:lvl3pPr marL="731520" indent="0" algn="ctr">
              <a:buNone/>
              <a:defRPr sz="1440"/>
            </a:lvl3pPr>
            <a:lvl4pPr marL="1097280" indent="0" algn="ctr">
              <a:buNone/>
              <a:defRPr sz="1280"/>
            </a:lvl4pPr>
            <a:lvl5pPr marL="1463040" indent="0" algn="ctr">
              <a:buNone/>
              <a:defRPr sz="1280"/>
            </a:lvl5pPr>
            <a:lvl6pPr marL="1828800" indent="0" algn="ctr">
              <a:buNone/>
              <a:defRPr sz="1280"/>
            </a:lvl6pPr>
            <a:lvl7pPr marL="2194560" indent="0" algn="ctr">
              <a:buNone/>
              <a:defRPr sz="1280"/>
            </a:lvl7pPr>
            <a:lvl8pPr marL="2560320" indent="0" algn="ctr">
              <a:buNone/>
              <a:defRPr sz="1280"/>
            </a:lvl8pPr>
            <a:lvl9pPr marL="2926080" indent="0" algn="ctr">
              <a:buNone/>
              <a:defRPr sz="128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51C050A-0281-4CBD-87DC-D66496C7F22E}" type="datetimeFigureOut">
              <a:rPr lang="en-US" smtClean="0"/>
              <a:t>11/24/2023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5F121A-62C6-4D63-A322-DA209086ED2C}" type="slidenum">
              <a:rPr lang="en-US" smtClean="0"/>
              <a:t>‹#›</a:t>
            </a:fld>
            <a:endParaRPr lang="en-US"/>
          </a:p>
        </p:txBody>
      </p:sp>
    </p:spTree>
    <p:extLst>
      <p:ext uri="{BB962C8B-B14F-4D97-AF65-F5344CB8AC3E}">
        <p14:creationId xmlns:p14="http://schemas.microsoft.com/office/powerpoint/2010/main" val="4152479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51C050A-0281-4CBD-87DC-D66496C7F22E}" type="datetimeFigureOut">
              <a:rPr lang="en-US" smtClean="0"/>
              <a:t>11/24/2023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5F121A-62C6-4D63-A322-DA209086ED2C}" type="slidenum">
              <a:rPr lang="en-US" smtClean="0"/>
              <a:t>‹#›</a:t>
            </a:fld>
            <a:endParaRPr lang="en-US"/>
          </a:p>
        </p:txBody>
      </p:sp>
    </p:spTree>
    <p:extLst>
      <p:ext uri="{BB962C8B-B14F-4D97-AF65-F5344CB8AC3E}">
        <p14:creationId xmlns:p14="http://schemas.microsoft.com/office/powerpoint/2010/main" val="22720014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234940" y="486834"/>
            <a:ext cx="1577340" cy="77491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02920" y="486834"/>
            <a:ext cx="4640580"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51C050A-0281-4CBD-87DC-D66496C7F22E}" type="datetimeFigureOut">
              <a:rPr lang="en-US" smtClean="0"/>
              <a:t>11/24/2023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5F121A-62C6-4D63-A322-DA209086ED2C}" type="slidenum">
              <a:rPr lang="en-US" smtClean="0"/>
              <a:t>‹#›</a:t>
            </a:fld>
            <a:endParaRPr lang="en-US"/>
          </a:p>
        </p:txBody>
      </p:sp>
    </p:spTree>
    <p:extLst>
      <p:ext uri="{BB962C8B-B14F-4D97-AF65-F5344CB8AC3E}">
        <p14:creationId xmlns:p14="http://schemas.microsoft.com/office/powerpoint/2010/main" val="13853355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51C050A-0281-4CBD-87DC-D66496C7F22E}" type="datetimeFigureOut">
              <a:rPr lang="en-US" smtClean="0"/>
              <a:t>11/24/2023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5F121A-62C6-4D63-A322-DA209086ED2C}" type="slidenum">
              <a:rPr lang="en-US" smtClean="0"/>
              <a:t>‹#›</a:t>
            </a:fld>
            <a:endParaRPr lang="en-US"/>
          </a:p>
        </p:txBody>
      </p:sp>
    </p:spTree>
    <p:extLst>
      <p:ext uri="{BB962C8B-B14F-4D97-AF65-F5344CB8AC3E}">
        <p14:creationId xmlns:p14="http://schemas.microsoft.com/office/powerpoint/2010/main" val="19997491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99110" y="2279653"/>
            <a:ext cx="6309360" cy="3803649"/>
          </a:xfrm>
        </p:spPr>
        <p:txBody>
          <a:bodyPr anchor="b"/>
          <a:lstStyle>
            <a:lvl1pPr>
              <a:defRPr sz="4800"/>
            </a:lvl1pPr>
          </a:lstStyle>
          <a:p>
            <a:r>
              <a:rPr lang="en-US"/>
              <a:t>Click to edit Master title style</a:t>
            </a:r>
            <a:endParaRPr lang="en-US" dirty="0"/>
          </a:p>
        </p:txBody>
      </p:sp>
      <p:sp>
        <p:nvSpPr>
          <p:cNvPr id="3" name="Text Placeholder 2"/>
          <p:cNvSpPr>
            <a:spLocks noGrp="1"/>
          </p:cNvSpPr>
          <p:nvPr>
            <p:ph type="body" idx="1"/>
          </p:nvPr>
        </p:nvSpPr>
        <p:spPr>
          <a:xfrm>
            <a:off x="499110" y="6119286"/>
            <a:ext cx="6309360" cy="2000249"/>
          </a:xfrm>
        </p:spPr>
        <p:txBody>
          <a:bodyPr/>
          <a:lstStyle>
            <a:lvl1pPr marL="0" indent="0">
              <a:buNone/>
              <a:defRPr sz="1920">
                <a:solidFill>
                  <a:schemeClr val="tx1"/>
                </a:solidFill>
              </a:defRPr>
            </a:lvl1pPr>
            <a:lvl2pPr marL="365760" indent="0">
              <a:buNone/>
              <a:defRPr sz="1600">
                <a:solidFill>
                  <a:schemeClr val="tx1">
                    <a:tint val="75000"/>
                  </a:schemeClr>
                </a:solidFill>
              </a:defRPr>
            </a:lvl2pPr>
            <a:lvl3pPr marL="731520" indent="0">
              <a:buNone/>
              <a:defRPr sz="1440">
                <a:solidFill>
                  <a:schemeClr val="tx1">
                    <a:tint val="75000"/>
                  </a:schemeClr>
                </a:solidFill>
              </a:defRPr>
            </a:lvl3pPr>
            <a:lvl4pPr marL="1097280" indent="0">
              <a:buNone/>
              <a:defRPr sz="1280">
                <a:solidFill>
                  <a:schemeClr val="tx1">
                    <a:tint val="75000"/>
                  </a:schemeClr>
                </a:solidFill>
              </a:defRPr>
            </a:lvl4pPr>
            <a:lvl5pPr marL="1463040" indent="0">
              <a:buNone/>
              <a:defRPr sz="1280">
                <a:solidFill>
                  <a:schemeClr val="tx1">
                    <a:tint val="75000"/>
                  </a:schemeClr>
                </a:solidFill>
              </a:defRPr>
            </a:lvl5pPr>
            <a:lvl6pPr marL="1828800" indent="0">
              <a:buNone/>
              <a:defRPr sz="1280">
                <a:solidFill>
                  <a:schemeClr val="tx1">
                    <a:tint val="75000"/>
                  </a:schemeClr>
                </a:solidFill>
              </a:defRPr>
            </a:lvl6pPr>
            <a:lvl7pPr marL="2194560" indent="0">
              <a:buNone/>
              <a:defRPr sz="1280">
                <a:solidFill>
                  <a:schemeClr val="tx1">
                    <a:tint val="75000"/>
                  </a:schemeClr>
                </a:solidFill>
              </a:defRPr>
            </a:lvl7pPr>
            <a:lvl8pPr marL="2560320" indent="0">
              <a:buNone/>
              <a:defRPr sz="1280">
                <a:solidFill>
                  <a:schemeClr val="tx1">
                    <a:tint val="75000"/>
                  </a:schemeClr>
                </a:solidFill>
              </a:defRPr>
            </a:lvl8pPr>
            <a:lvl9pPr marL="2926080" indent="0">
              <a:buNone/>
              <a:defRPr sz="128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51C050A-0281-4CBD-87DC-D66496C7F22E}" type="datetimeFigureOut">
              <a:rPr lang="en-US" smtClean="0"/>
              <a:t>11/24/2023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5F121A-62C6-4D63-A322-DA209086ED2C}" type="slidenum">
              <a:rPr lang="en-US" smtClean="0"/>
              <a:t>‹#›</a:t>
            </a:fld>
            <a:endParaRPr lang="en-US"/>
          </a:p>
        </p:txBody>
      </p:sp>
    </p:spTree>
    <p:extLst>
      <p:ext uri="{BB962C8B-B14F-4D97-AF65-F5344CB8AC3E}">
        <p14:creationId xmlns:p14="http://schemas.microsoft.com/office/powerpoint/2010/main" val="3320900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02920" y="2434167"/>
            <a:ext cx="310896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703320" y="2434167"/>
            <a:ext cx="310896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51C050A-0281-4CBD-87DC-D66496C7F22E}" type="datetimeFigureOut">
              <a:rPr lang="en-US" smtClean="0"/>
              <a:t>11/24/2023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5F121A-62C6-4D63-A322-DA209086ED2C}" type="slidenum">
              <a:rPr lang="en-US" smtClean="0"/>
              <a:t>‹#›</a:t>
            </a:fld>
            <a:endParaRPr lang="en-US"/>
          </a:p>
        </p:txBody>
      </p:sp>
    </p:spTree>
    <p:extLst>
      <p:ext uri="{BB962C8B-B14F-4D97-AF65-F5344CB8AC3E}">
        <p14:creationId xmlns:p14="http://schemas.microsoft.com/office/powerpoint/2010/main" val="1692150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3873" y="486836"/>
            <a:ext cx="6309360" cy="17674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503874" y="2241551"/>
            <a:ext cx="3094672" cy="1098549"/>
          </a:xfrm>
        </p:spPr>
        <p:txBody>
          <a:bodyPr anchor="b"/>
          <a:lstStyle>
            <a:lvl1pPr marL="0" indent="0">
              <a:buNone/>
              <a:defRPr sz="1920" b="1"/>
            </a:lvl1pPr>
            <a:lvl2pPr marL="365760" indent="0">
              <a:buNone/>
              <a:defRPr sz="1600" b="1"/>
            </a:lvl2pPr>
            <a:lvl3pPr marL="731520" indent="0">
              <a:buNone/>
              <a:defRPr sz="1440" b="1"/>
            </a:lvl3pPr>
            <a:lvl4pPr marL="1097280" indent="0">
              <a:buNone/>
              <a:defRPr sz="1280" b="1"/>
            </a:lvl4pPr>
            <a:lvl5pPr marL="1463040" indent="0">
              <a:buNone/>
              <a:defRPr sz="1280" b="1"/>
            </a:lvl5pPr>
            <a:lvl6pPr marL="1828800" indent="0">
              <a:buNone/>
              <a:defRPr sz="1280" b="1"/>
            </a:lvl6pPr>
            <a:lvl7pPr marL="2194560" indent="0">
              <a:buNone/>
              <a:defRPr sz="1280" b="1"/>
            </a:lvl7pPr>
            <a:lvl8pPr marL="2560320" indent="0">
              <a:buNone/>
              <a:defRPr sz="1280" b="1"/>
            </a:lvl8pPr>
            <a:lvl9pPr marL="2926080" indent="0">
              <a:buNone/>
              <a:defRPr sz="1280" b="1"/>
            </a:lvl9pPr>
          </a:lstStyle>
          <a:p>
            <a:pPr lvl="0"/>
            <a:r>
              <a:rPr lang="en-US"/>
              <a:t>Click to edit Master text styles</a:t>
            </a:r>
          </a:p>
        </p:txBody>
      </p:sp>
      <p:sp>
        <p:nvSpPr>
          <p:cNvPr id="4" name="Content Placeholder 3"/>
          <p:cNvSpPr>
            <a:spLocks noGrp="1"/>
          </p:cNvSpPr>
          <p:nvPr>
            <p:ph sz="half" idx="2"/>
          </p:nvPr>
        </p:nvSpPr>
        <p:spPr>
          <a:xfrm>
            <a:off x="503874" y="3340100"/>
            <a:ext cx="3094672"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703320" y="2241551"/>
            <a:ext cx="3109913" cy="1098549"/>
          </a:xfrm>
        </p:spPr>
        <p:txBody>
          <a:bodyPr anchor="b"/>
          <a:lstStyle>
            <a:lvl1pPr marL="0" indent="0">
              <a:buNone/>
              <a:defRPr sz="1920" b="1"/>
            </a:lvl1pPr>
            <a:lvl2pPr marL="365760" indent="0">
              <a:buNone/>
              <a:defRPr sz="1600" b="1"/>
            </a:lvl2pPr>
            <a:lvl3pPr marL="731520" indent="0">
              <a:buNone/>
              <a:defRPr sz="1440" b="1"/>
            </a:lvl3pPr>
            <a:lvl4pPr marL="1097280" indent="0">
              <a:buNone/>
              <a:defRPr sz="1280" b="1"/>
            </a:lvl4pPr>
            <a:lvl5pPr marL="1463040" indent="0">
              <a:buNone/>
              <a:defRPr sz="1280" b="1"/>
            </a:lvl5pPr>
            <a:lvl6pPr marL="1828800" indent="0">
              <a:buNone/>
              <a:defRPr sz="1280" b="1"/>
            </a:lvl6pPr>
            <a:lvl7pPr marL="2194560" indent="0">
              <a:buNone/>
              <a:defRPr sz="1280" b="1"/>
            </a:lvl7pPr>
            <a:lvl8pPr marL="2560320" indent="0">
              <a:buNone/>
              <a:defRPr sz="1280" b="1"/>
            </a:lvl8pPr>
            <a:lvl9pPr marL="2926080" indent="0">
              <a:buNone/>
              <a:defRPr sz="1280" b="1"/>
            </a:lvl9pPr>
          </a:lstStyle>
          <a:p>
            <a:pPr lvl="0"/>
            <a:r>
              <a:rPr lang="en-US"/>
              <a:t>Click to edit Master text styles</a:t>
            </a:r>
          </a:p>
        </p:txBody>
      </p:sp>
      <p:sp>
        <p:nvSpPr>
          <p:cNvPr id="6" name="Content Placeholder 5"/>
          <p:cNvSpPr>
            <a:spLocks noGrp="1"/>
          </p:cNvSpPr>
          <p:nvPr>
            <p:ph sz="quarter" idx="4"/>
          </p:nvPr>
        </p:nvSpPr>
        <p:spPr>
          <a:xfrm>
            <a:off x="3703320" y="3340100"/>
            <a:ext cx="3109913"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51C050A-0281-4CBD-87DC-D66496C7F22E}" type="datetimeFigureOut">
              <a:rPr lang="en-US" smtClean="0"/>
              <a:t>11/24/2023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5F121A-62C6-4D63-A322-DA209086ED2C}" type="slidenum">
              <a:rPr lang="en-US" smtClean="0"/>
              <a:t>‹#›</a:t>
            </a:fld>
            <a:endParaRPr lang="en-US"/>
          </a:p>
        </p:txBody>
      </p:sp>
    </p:spTree>
    <p:extLst>
      <p:ext uri="{BB962C8B-B14F-4D97-AF65-F5344CB8AC3E}">
        <p14:creationId xmlns:p14="http://schemas.microsoft.com/office/powerpoint/2010/main" val="277981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51C050A-0281-4CBD-87DC-D66496C7F22E}" type="datetimeFigureOut">
              <a:rPr lang="en-US" smtClean="0"/>
              <a:t>11/24/2023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5F121A-62C6-4D63-A322-DA209086ED2C}" type="slidenum">
              <a:rPr lang="en-US" smtClean="0"/>
              <a:t>‹#›</a:t>
            </a:fld>
            <a:endParaRPr lang="en-US"/>
          </a:p>
        </p:txBody>
      </p:sp>
    </p:spTree>
    <p:extLst>
      <p:ext uri="{BB962C8B-B14F-4D97-AF65-F5344CB8AC3E}">
        <p14:creationId xmlns:p14="http://schemas.microsoft.com/office/powerpoint/2010/main" val="42933494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1C050A-0281-4CBD-87DC-D66496C7F22E}" type="datetimeFigureOut">
              <a:rPr lang="en-US" smtClean="0"/>
              <a:t>11/24/2023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5F121A-62C6-4D63-A322-DA209086ED2C}" type="slidenum">
              <a:rPr lang="en-US" smtClean="0"/>
              <a:t>‹#›</a:t>
            </a:fld>
            <a:endParaRPr lang="en-US"/>
          </a:p>
        </p:txBody>
      </p:sp>
    </p:spTree>
    <p:extLst>
      <p:ext uri="{BB962C8B-B14F-4D97-AF65-F5344CB8AC3E}">
        <p14:creationId xmlns:p14="http://schemas.microsoft.com/office/powerpoint/2010/main" val="2385126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873" y="609600"/>
            <a:ext cx="2359342" cy="2133600"/>
          </a:xfrm>
        </p:spPr>
        <p:txBody>
          <a:bodyPr anchor="b"/>
          <a:lstStyle>
            <a:lvl1pPr>
              <a:defRPr sz="2560"/>
            </a:lvl1pPr>
          </a:lstStyle>
          <a:p>
            <a:r>
              <a:rPr lang="en-US"/>
              <a:t>Click to edit Master title style</a:t>
            </a:r>
            <a:endParaRPr lang="en-US" dirty="0"/>
          </a:p>
        </p:txBody>
      </p:sp>
      <p:sp>
        <p:nvSpPr>
          <p:cNvPr id="3" name="Content Placeholder 2"/>
          <p:cNvSpPr>
            <a:spLocks noGrp="1"/>
          </p:cNvSpPr>
          <p:nvPr>
            <p:ph idx="1"/>
          </p:nvPr>
        </p:nvSpPr>
        <p:spPr>
          <a:xfrm>
            <a:off x="3109913" y="1316569"/>
            <a:ext cx="3703320" cy="6498167"/>
          </a:xfrm>
        </p:spPr>
        <p:txBody>
          <a:bodyPr/>
          <a:lstStyle>
            <a:lvl1pPr>
              <a:defRPr sz="2560"/>
            </a:lvl1pPr>
            <a:lvl2pPr>
              <a:defRPr sz="2240"/>
            </a:lvl2pPr>
            <a:lvl3pPr>
              <a:defRPr sz="192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03873" y="2743200"/>
            <a:ext cx="2359342" cy="5082117"/>
          </a:xfrm>
        </p:spPr>
        <p:txBody>
          <a:bodyPr/>
          <a:lstStyle>
            <a:lvl1pPr marL="0" indent="0">
              <a:buNone/>
              <a:defRPr sz="1280"/>
            </a:lvl1pPr>
            <a:lvl2pPr marL="365760" indent="0">
              <a:buNone/>
              <a:defRPr sz="1120"/>
            </a:lvl2pPr>
            <a:lvl3pPr marL="731520" indent="0">
              <a:buNone/>
              <a:defRPr sz="960"/>
            </a:lvl3pPr>
            <a:lvl4pPr marL="1097280" indent="0">
              <a:buNone/>
              <a:defRPr sz="800"/>
            </a:lvl4pPr>
            <a:lvl5pPr marL="1463040" indent="0">
              <a:buNone/>
              <a:defRPr sz="800"/>
            </a:lvl5pPr>
            <a:lvl6pPr marL="1828800" indent="0">
              <a:buNone/>
              <a:defRPr sz="800"/>
            </a:lvl6pPr>
            <a:lvl7pPr marL="2194560" indent="0">
              <a:buNone/>
              <a:defRPr sz="800"/>
            </a:lvl7pPr>
            <a:lvl8pPr marL="2560320" indent="0">
              <a:buNone/>
              <a:defRPr sz="800"/>
            </a:lvl8pPr>
            <a:lvl9pPr marL="2926080" indent="0">
              <a:buNone/>
              <a:defRPr sz="800"/>
            </a:lvl9pPr>
          </a:lstStyle>
          <a:p>
            <a:pPr lvl="0"/>
            <a:r>
              <a:rPr lang="en-US"/>
              <a:t>Click to edit Master text styles</a:t>
            </a:r>
          </a:p>
        </p:txBody>
      </p:sp>
      <p:sp>
        <p:nvSpPr>
          <p:cNvPr id="5" name="Date Placeholder 4"/>
          <p:cNvSpPr>
            <a:spLocks noGrp="1"/>
          </p:cNvSpPr>
          <p:nvPr>
            <p:ph type="dt" sz="half" idx="10"/>
          </p:nvPr>
        </p:nvSpPr>
        <p:spPr/>
        <p:txBody>
          <a:bodyPr/>
          <a:lstStyle/>
          <a:p>
            <a:fld id="{C51C050A-0281-4CBD-87DC-D66496C7F22E}" type="datetimeFigureOut">
              <a:rPr lang="en-US" smtClean="0"/>
              <a:t>11/24/2023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5F121A-62C6-4D63-A322-DA209086ED2C}" type="slidenum">
              <a:rPr lang="en-US" smtClean="0"/>
              <a:t>‹#›</a:t>
            </a:fld>
            <a:endParaRPr lang="en-US"/>
          </a:p>
        </p:txBody>
      </p:sp>
    </p:spTree>
    <p:extLst>
      <p:ext uri="{BB962C8B-B14F-4D97-AF65-F5344CB8AC3E}">
        <p14:creationId xmlns:p14="http://schemas.microsoft.com/office/powerpoint/2010/main" val="37310582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873" y="609600"/>
            <a:ext cx="2359342" cy="2133600"/>
          </a:xfrm>
        </p:spPr>
        <p:txBody>
          <a:bodyPr anchor="b"/>
          <a:lstStyle>
            <a:lvl1pPr>
              <a:defRPr sz="2560"/>
            </a:lvl1pPr>
          </a:lstStyle>
          <a:p>
            <a:r>
              <a:rPr lang="en-US"/>
              <a:t>Click to edit Master title style</a:t>
            </a:r>
            <a:endParaRPr lang="en-US" dirty="0"/>
          </a:p>
        </p:txBody>
      </p:sp>
      <p:sp>
        <p:nvSpPr>
          <p:cNvPr id="3" name="Picture Placeholder 2"/>
          <p:cNvSpPr>
            <a:spLocks noGrp="1" noChangeAspect="1"/>
          </p:cNvSpPr>
          <p:nvPr>
            <p:ph type="pic" idx="1"/>
          </p:nvPr>
        </p:nvSpPr>
        <p:spPr>
          <a:xfrm>
            <a:off x="3109913" y="1316569"/>
            <a:ext cx="3703320" cy="6498167"/>
          </a:xfrm>
        </p:spPr>
        <p:txBody>
          <a:bodyPr anchor="t"/>
          <a:lstStyle>
            <a:lvl1pPr marL="0" indent="0">
              <a:buNone/>
              <a:defRPr sz="2560"/>
            </a:lvl1pPr>
            <a:lvl2pPr marL="365760" indent="0">
              <a:buNone/>
              <a:defRPr sz="2240"/>
            </a:lvl2pPr>
            <a:lvl3pPr marL="731520" indent="0">
              <a:buNone/>
              <a:defRPr sz="1920"/>
            </a:lvl3pPr>
            <a:lvl4pPr marL="1097280" indent="0">
              <a:buNone/>
              <a:defRPr sz="1600"/>
            </a:lvl4pPr>
            <a:lvl5pPr marL="1463040" indent="0">
              <a:buNone/>
              <a:defRPr sz="1600"/>
            </a:lvl5pPr>
            <a:lvl6pPr marL="1828800" indent="0">
              <a:buNone/>
              <a:defRPr sz="1600"/>
            </a:lvl6pPr>
            <a:lvl7pPr marL="2194560" indent="0">
              <a:buNone/>
              <a:defRPr sz="1600"/>
            </a:lvl7pPr>
            <a:lvl8pPr marL="2560320" indent="0">
              <a:buNone/>
              <a:defRPr sz="1600"/>
            </a:lvl8pPr>
            <a:lvl9pPr marL="292608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03873" y="2743200"/>
            <a:ext cx="2359342" cy="5082117"/>
          </a:xfrm>
        </p:spPr>
        <p:txBody>
          <a:bodyPr/>
          <a:lstStyle>
            <a:lvl1pPr marL="0" indent="0">
              <a:buNone/>
              <a:defRPr sz="1280"/>
            </a:lvl1pPr>
            <a:lvl2pPr marL="365760" indent="0">
              <a:buNone/>
              <a:defRPr sz="1120"/>
            </a:lvl2pPr>
            <a:lvl3pPr marL="731520" indent="0">
              <a:buNone/>
              <a:defRPr sz="960"/>
            </a:lvl3pPr>
            <a:lvl4pPr marL="1097280" indent="0">
              <a:buNone/>
              <a:defRPr sz="800"/>
            </a:lvl4pPr>
            <a:lvl5pPr marL="1463040" indent="0">
              <a:buNone/>
              <a:defRPr sz="800"/>
            </a:lvl5pPr>
            <a:lvl6pPr marL="1828800" indent="0">
              <a:buNone/>
              <a:defRPr sz="800"/>
            </a:lvl6pPr>
            <a:lvl7pPr marL="2194560" indent="0">
              <a:buNone/>
              <a:defRPr sz="800"/>
            </a:lvl7pPr>
            <a:lvl8pPr marL="2560320" indent="0">
              <a:buNone/>
              <a:defRPr sz="800"/>
            </a:lvl8pPr>
            <a:lvl9pPr marL="2926080" indent="0">
              <a:buNone/>
              <a:defRPr sz="800"/>
            </a:lvl9pPr>
          </a:lstStyle>
          <a:p>
            <a:pPr lvl="0"/>
            <a:r>
              <a:rPr lang="en-US"/>
              <a:t>Click to edit Master text styles</a:t>
            </a:r>
          </a:p>
        </p:txBody>
      </p:sp>
      <p:sp>
        <p:nvSpPr>
          <p:cNvPr id="5" name="Date Placeholder 4"/>
          <p:cNvSpPr>
            <a:spLocks noGrp="1"/>
          </p:cNvSpPr>
          <p:nvPr>
            <p:ph type="dt" sz="half" idx="10"/>
          </p:nvPr>
        </p:nvSpPr>
        <p:spPr/>
        <p:txBody>
          <a:bodyPr/>
          <a:lstStyle/>
          <a:p>
            <a:fld id="{C51C050A-0281-4CBD-87DC-D66496C7F22E}" type="datetimeFigureOut">
              <a:rPr lang="en-US" smtClean="0"/>
              <a:t>11/24/2023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5F121A-62C6-4D63-A322-DA209086ED2C}" type="slidenum">
              <a:rPr lang="en-US" smtClean="0"/>
              <a:t>‹#›</a:t>
            </a:fld>
            <a:endParaRPr lang="en-US"/>
          </a:p>
        </p:txBody>
      </p:sp>
    </p:spTree>
    <p:extLst>
      <p:ext uri="{BB962C8B-B14F-4D97-AF65-F5344CB8AC3E}">
        <p14:creationId xmlns:p14="http://schemas.microsoft.com/office/powerpoint/2010/main" val="37357197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2920" y="486836"/>
            <a:ext cx="6309360" cy="176741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02920" y="2434167"/>
            <a:ext cx="6309360"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02920" y="8475136"/>
            <a:ext cx="1645920" cy="486833"/>
          </a:xfrm>
          <a:prstGeom prst="rect">
            <a:avLst/>
          </a:prstGeom>
        </p:spPr>
        <p:txBody>
          <a:bodyPr vert="horz" lIns="91440" tIns="45720" rIns="91440" bIns="45720" rtlCol="0" anchor="ctr"/>
          <a:lstStyle>
            <a:lvl1pPr algn="l">
              <a:defRPr sz="960">
                <a:solidFill>
                  <a:schemeClr val="tx1">
                    <a:tint val="75000"/>
                  </a:schemeClr>
                </a:solidFill>
              </a:defRPr>
            </a:lvl1pPr>
          </a:lstStyle>
          <a:p>
            <a:fld id="{C51C050A-0281-4CBD-87DC-D66496C7F22E}" type="datetimeFigureOut">
              <a:rPr lang="en-US" smtClean="0"/>
              <a:t>11/24/2023</a:t>
            </a:fld>
            <a:endParaRPr lang="en-US"/>
          </a:p>
        </p:txBody>
      </p:sp>
      <p:sp>
        <p:nvSpPr>
          <p:cNvPr id="5" name="Footer Placeholder 4"/>
          <p:cNvSpPr>
            <a:spLocks noGrp="1"/>
          </p:cNvSpPr>
          <p:nvPr>
            <p:ph type="ftr" sz="quarter" idx="3"/>
          </p:nvPr>
        </p:nvSpPr>
        <p:spPr>
          <a:xfrm>
            <a:off x="2423160" y="8475136"/>
            <a:ext cx="2468880" cy="486833"/>
          </a:xfrm>
          <a:prstGeom prst="rect">
            <a:avLst/>
          </a:prstGeom>
        </p:spPr>
        <p:txBody>
          <a:bodyPr vert="horz" lIns="91440" tIns="45720" rIns="91440" bIns="45720" rtlCol="0" anchor="ctr"/>
          <a:lstStyle>
            <a:lvl1pPr algn="ctr">
              <a:defRPr sz="96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166360" y="8475136"/>
            <a:ext cx="1645920" cy="486833"/>
          </a:xfrm>
          <a:prstGeom prst="rect">
            <a:avLst/>
          </a:prstGeom>
        </p:spPr>
        <p:txBody>
          <a:bodyPr vert="horz" lIns="91440" tIns="45720" rIns="91440" bIns="45720" rtlCol="0" anchor="ctr"/>
          <a:lstStyle>
            <a:lvl1pPr algn="r">
              <a:defRPr sz="960">
                <a:solidFill>
                  <a:schemeClr val="tx1">
                    <a:tint val="75000"/>
                  </a:schemeClr>
                </a:solidFill>
              </a:defRPr>
            </a:lvl1pPr>
          </a:lstStyle>
          <a:p>
            <a:fld id="{B85F121A-62C6-4D63-A322-DA209086ED2C}" type="slidenum">
              <a:rPr lang="en-US" smtClean="0"/>
              <a:t>‹#›</a:t>
            </a:fld>
            <a:endParaRPr lang="en-US"/>
          </a:p>
        </p:txBody>
      </p:sp>
    </p:spTree>
    <p:extLst>
      <p:ext uri="{BB962C8B-B14F-4D97-AF65-F5344CB8AC3E}">
        <p14:creationId xmlns:p14="http://schemas.microsoft.com/office/powerpoint/2010/main" val="425540828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731520" rtl="0" eaLnBrk="1" latinLnBrk="0" hangingPunct="1">
        <a:lnSpc>
          <a:spcPct val="90000"/>
        </a:lnSpc>
        <a:spcBef>
          <a:spcPct val="0"/>
        </a:spcBef>
        <a:buNone/>
        <a:defRPr sz="3520" kern="1200">
          <a:solidFill>
            <a:schemeClr val="tx1"/>
          </a:solidFill>
          <a:latin typeface="+mj-lt"/>
          <a:ea typeface="+mj-ea"/>
          <a:cs typeface="+mj-cs"/>
        </a:defRPr>
      </a:lvl1pPr>
    </p:titleStyle>
    <p:bodyStyle>
      <a:lvl1pPr marL="182880" indent="-182880" algn="l" defTabSz="731520" rtl="0" eaLnBrk="1" latinLnBrk="0" hangingPunct="1">
        <a:lnSpc>
          <a:spcPct val="90000"/>
        </a:lnSpc>
        <a:spcBef>
          <a:spcPts val="800"/>
        </a:spcBef>
        <a:buFont typeface="Arial" panose="020B0604020202020204" pitchFamily="34" charset="0"/>
        <a:buChar char="•"/>
        <a:defRPr sz="2240" kern="1200">
          <a:solidFill>
            <a:schemeClr val="tx1"/>
          </a:solidFill>
          <a:latin typeface="+mn-lt"/>
          <a:ea typeface="+mn-ea"/>
          <a:cs typeface="+mn-cs"/>
        </a:defRPr>
      </a:lvl1pPr>
      <a:lvl2pPr marL="548640" indent="-182880" algn="l" defTabSz="731520" rtl="0" eaLnBrk="1" latinLnBrk="0" hangingPunct="1">
        <a:lnSpc>
          <a:spcPct val="90000"/>
        </a:lnSpc>
        <a:spcBef>
          <a:spcPts val="400"/>
        </a:spcBef>
        <a:buFont typeface="Arial" panose="020B0604020202020204" pitchFamily="34" charset="0"/>
        <a:buChar char="•"/>
        <a:defRPr sz="1920" kern="1200">
          <a:solidFill>
            <a:schemeClr val="tx1"/>
          </a:solidFill>
          <a:latin typeface="+mn-lt"/>
          <a:ea typeface="+mn-ea"/>
          <a:cs typeface="+mn-cs"/>
        </a:defRPr>
      </a:lvl2pPr>
      <a:lvl3pPr marL="914400" indent="-182880" algn="l" defTabSz="73152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3pPr>
      <a:lvl4pPr marL="128016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4pPr>
      <a:lvl5pPr marL="164592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5pPr>
      <a:lvl6pPr marL="201168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6pPr>
      <a:lvl7pPr marL="237744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7pPr>
      <a:lvl8pPr marL="274320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8pPr>
      <a:lvl9pPr marL="310896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9pPr>
    </p:bodyStyle>
    <p:otherStyle>
      <a:defPPr>
        <a:defRPr lang="en-US"/>
      </a:defPPr>
      <a:lvl1pPr marL="0" algn="l" defTabSz="731520" rtl="0" eaLnBrk="1" latinLnBrk="0" hangingPunct="1">
        <a:defRPr sz="1440" kern="1200">
          <a:solidFill>
            <a:schemeClr val="tx1"/>
          </a:solidFill>
          <a:latin typeface="+mn-lt"/>
          <a:ea typeface="+mn-ea"/>
          <a:cs typeface="+mn-cs"/>
        </a:defRPr>
      </a:lvl1pPr>
      <a:lvl2pPr marL="365760" algn="l" defTabSz="731520" rtl="0" eaLnBrk="1" latinLnBrk="0" hangingPunct="1">
        <a:defRPr sz="1440" kern="1200">
          <a:solidFill>
            <a:schemeClr val="tx1"/>
          </a:solidFill>
          <a:latin typeface="+mn-lt"/>
          <a:ea typeface="+mn-ea"/>
          <a:cs typeface="+mn-cs"/>
        </a:defRPr>
      </a:lvl2pPr>
      <a:lvl3pPr marL="731520" algn="l" defTabSz="731520" rtl="0" eaLnBrk="1" latinLnBrk="0" hangingPunct="1">
        <a:defRPr sz="1440" kern="1200">
          <a:solidFill>
            <a:schemeClr val="tx1"/>
          </a:solidFill>
          <a:latin typeface="+mn-lt"/>
          <a:ea typeface="+mn-ea"/>
          <a:cs typeface="+mn-cs"/>
        </a:defRPr>
      </a:lvl3pPr>
      <a:lvl4pPr marL="1097280" algn="l" defTabSz="731520" rtl="0" eaLnBrk="1" latinLnBrk="0" hangingPunct="1">
        <a:defRPr sz="1440" kern="1200">
          <a:solidFill>
            <a:schemeClr val="tx1"/>
          </a:solidFill>
          <a:latin typeface="+mn-lt"/>
          <a:ea typeface="+mn-ea"/>
          <a:cs typeface="+mn-cs"/>
        </a:defRPr>
      </a:lvl4pPr>
      <a:lvl5pPr marL="1463040" algn="l" defTabSz="731520" rtl="0" eaLnBrk="1" latinLnBrk="0" hangingPunct="1">
        <a:defRPr sz="1440" kern="1200">
          <a:solidFill>
            <a:schemeClr val="tx1"/>
          </a:solidFill>
          <a:latin typeface="+mn-lt"/>
          <a:ea typeface="+mn-ea"/>
          <a:cs typeface="+mn-cs"/>
        </a:defRPr>
      </a:lvl5pPr>
      <a:lvl6pPr marL="1828800" algn="l" defTabSz="731520" rtl="0" eaLnBrk="1" latinLnBrk="0" hangingPunct="1">
        <a:defRPr sz="1440" kern="1200">
          <a:solidFill>
            <a:schemeClr val="tx1"/>
          </a:solidFill>
          <a:latin typeface="+mn-lt"/>
          <a:ea typeface="+mn-ea"/>
          <a:cs typeface="+mn-cs"/>
        </a:defRPr>
      </a:lvl6pPr>
      <a:lvl7pPr marL="2194560" algn="l" defTabSz="731520" rtl="0" eaLnBrk="1" latinLnBrk="0" hangingPunct="1">
        <a:defRPr sz="1440" kern="1200">
          <a:solidFill>
            <a:schemeClr val="tx1"/>
          </a:solidFill>
          <a:latin typeface="+mn-lt"/>
          <a:ea typeface="+mn-ea"/>
          <a:cs typeface="+mn-cs"/>
        </a:defRPr>
      </a:lvl7pPr>
      <a:lvl8pPr marL="2560320" algn="l" defTabSz="731520" rtl="0" eaLnBrk="1" latinLnBrk="0" hangingPunct="1">
        <a:defRPr sz="1440" kern="1200">
          <a:solidFill>
            <a:schemeClr val="tx1"/>
          </a:solidFill>
          <a:latin typeface="+mn-lt"/>
          <a:ea typeface="+mn-ea"/>
          <a:cs typeface="+mn-cs"/>
        </a:defRPr>
      </a:lvl8pPr>
      <a:lvl9pPr marL="2926080" algn="l" defTabSz="731520" rtl="0" eaLnBrk="1" latinLnBrk="0" hangingPunct="1">
        <a:defRPr sz="14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jpg"/><Relationship Id="rId7" Type="http://schemas.openxmlformats.org/officeDocument/2006/relationships/image" Target="../media/image6.jp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jpg"/><Relationship Id="rId10" Type="http://schemas.openxmlformats.org/officeDocument/2006/relationships/image" Target="../media/image9.png"/><Relationship Id="rId4" Type="http://schemas.openxmlformats.org/officeDocument/2006/relationships/image" Target="../media/image3.jpg"/><Relationship Id="rId9"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4739E625-0FBE-6C77-C16C-7E0852659194}"/>
              </a:ext>
            </a:extLst>
          </p:cNvPr>
          <p:cNvSpPr>
            <a:spLocks noChangeArrowheads="1"/>
          </p:cNvSpPr>
          <p:nvPr/>
        </p:nvSpPr>
        <p:spPr bwMode="auto">
          <a:xfrm>
            <a:off x="0" y="8961473"/>
            <a:ext cx="7315200" cy="91440"/>
          </a:xfrm>
          <a:prstGeom prst="rect">
            <a:avLst/>
          </a:prstGeom>
          <a:solidFill>
            <a:srgbClr val="CB743E">
              <a:alpha val="50196"/>
            </a:srgbClr>
          </a:solidFill>
          <a:ln>
            <a:noFill/>
          </a:ln>
          <a:effectLst/>
        </p:spPr>
        <p:txBody>
          <a:bodyPr vert="horz" wrap="square" lIns="36576" tIns="36576" rIns="36576" bIns="36576" numCol="1" anchor="t" anchorCtr="0" compatLnSpc="1">
            <a:prstTxWarp prst="textNoShape">
              <a:avLst/>
            </a:prstTxWarp>
          </a:bodyPr>
          <a:lstStyle/>
          <a:p>
            <a:endParaRPr lang="en-US"/>
          </a:p>
        </p:txBody>
      </p:sp>
      <p:sp>
        <p:nvSpPr>
          <p:cNvPr id="5" name="Rectangle 3">
            <a:extLst>
              <a:ext uri="{FF2B5EF4-FFF2-40B4-BE49-F238E27FC236}">
                <a16:creationId xmlns:a16="http://schemas.microsoft.com/office/drawing/2014/main" id="{D1615EE0-4282-DC98-2915-2D46A9D5D600}"/>
              </a:ext>
            </a:extLst>
          </p:cNvPr>
          <p:cNvSpPr>
            <a:spLocks noChangeArrowheads="1"/>
          </p:cNvSpPr>
          <p:nvPr/>
        </p:nvSpPr>
        <p:spPr bwMode="auto">
          <a:xfrm rot="5400000">
            <a:off x="3378639" y="3991989"/>
            <a:ext cx="174625" cy="6673850"/>
          </a:xfrm>
          <a:prstGeom prst="rect">
            <a:avLst/>
          </a:prstGeom>
          <a:solidFill>
            <a:srgbClr val="FFFFFF"/>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 name="Rectangle 4">
            <a:extLst>
              <a:ext uri="{FF2B5EF4-FFF2-40B4-BE49-F238E27FC236}">
                <a16:creationId xmlns:a16="http://schemas.microsoft.com/office/drawing/2014/main" id="{BFC58723-1105-BA89-E269-912D9B2CD6CC}"/>
              </a:ext>
            </a:extLst>
          </p:cNvPr>
          <p:cNvSpPr>
            <a:spLocks noChangeArrowheads="1"/>
          </p:cNvSpPr>
          <p:nvPr/>
        </p:nvSpPr>
        <p:spPr bwMode="auto">
          <a:xfrm>
            <a:off x="0" y="86096"/>
            <a:ext cx="7315200" cy="92075"/>
          </a:xfrm>
          <a:prstGeom prst="rect">
            <a:avLst/>
          </a:prstGeom>
          <a:solidFill>
            <a:srgbClr val="515151">
              <a:alpha val="50196"/>
            </a:srgbClr>
          </a:solidFill>
          <a:ln>
            <a:noFill/>
          </a:ln>
          <a:effectLst/>
        </p:spPr>
        <p:txBody>
          <a:bodyPr vert="horz" wrap="square" lIns="36576" tIns="36576" rIns="36576" bIns="36576" numCol="1" anchor="t" anchorCtr="0" compatLnSpc="1">
            <a:prstTxWarp prst="textNoShape">
              <a:avLst/>
            </a:prstTxWarp>
          </a:bodyPr>
          <a:lstStyle/>
          <a:p>
            <a:endParaRPr lang="en-US"/>
          </a:p>
        </p:txBody>
      </p:sp>
      <p:grpSp>
        <p:nvGrpSpPr>
          <p:cNvPr id="7" name="Group 5">
            <a:extLst>
              <a:ext uri="{FF2B5EF4-FFF2-40B4-BE49-F238E27FC236}">
                <a16:creationId xmlns:a16="http://schemas.microsoft.com/office/drawing/2014/main" id="{9847E04A-B6C9-127B-C96A-873938AF59B3}"/>
              </a:ext>
            </a:extLst>
          </p:cNvPr>
          <p:cNvGrpSpPr>
            <a:grpSpLocks/>
          </p:cNvGrpSpPr>
          <p:nvPr/>
        </p:nvGrpSpPr>
        <p:grpSpPr bwMode="auto">
          <a:xfrm>
            <a:off x="1751452" y="-272037"/>
            <a:ext cx="150812" cy="161925"/>
            <a:chOff x="108470700" y="106527600"/>
            <a:chExt cx="151430" cy="162113"/>
          </a:xfrm>
        </p:grpSpPr>
        <p:sp>
          <p:nvSpPr>
            <p:cNvPr id="8" name="Oval 6">
              <a:extLst>
                <a:ext uri="{FF2B5EF4-FFF2-40B4-BE49-F238E27FC236}">
                  <a16:creationId xmlns:a16="http://schemas.microsoft.com/office/drawing/2014/main" id="{483036CA-90CE-FE98-0B7D-ABB969ABD73D}"/>
                </a:ext>
              </a:extLst>
            </p:cNvPr>
            <p:cNvSpPr>
              <a:spLocks noChangeArrowheads="1"/>
            </p:cNvSpPr>
            <p:nvPr/>
          </p:nvSpPr>
          <p:spPr bwMode="auto">
            <a:xfrm>
              <a:off x="108589965" y="106591840"/>
              <a:ext cx="32165" cy="32287"/>
            </a:xfrm>
            <a:prstGeom prst="ellipse">
              <a:avLst/>
            </a:prstGeom>
            <a:solidFill>
              <a:srgbClr val="FFCC33"/>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 name="Oval 7">
              <a:extLst>
                <a:ext uri="{FF2B5EF4-FFF2-40B4-BE49-F238E27FC236}">
                  <a16:creationId xmlns:a16="http://schemas.microsoft.com/office/drawing/2014/main" id="{86779187-CFF9-3B39-6DFE-83FC7FBBEC56}"/>
                </a:ext>
              </a:extLst>
            </p:cNvPr>
            <p:cNvSpPr>
              <a:spLocks noChangeArrowheads="1"/>
            </p:cNvSpPr>
            <p:nvPr/>
          </p:nvSpPr>
          <p:spPr bwMode="auto">
            <a:xfrm>
              <a:off x="108550657" y="106570484"/>
              <a:ext cx="32165" cy="32287"/>
            </a:xfrm>
            <a:prstGeom prst="ellipse">
              <a:avLst/>
            </a:prstGeom>
            <a:solidFill>
              <a:srgbClr val="FFCC33"/>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 name="Oval 8">
              <a:extLst>
                <a:ext uri="{FF2B5EF4-FFF2-40B4-BE49-F238E27FC236}">
                  <a16:creationId xmlns:a16="http://schemas.microsoft.com/office/drawing/2014/main" id="{F7C851FE-51D6-97B1-0B0D-584EA6273698}"/>
                </a:ext>
              </a:extLst>
            </p:cNvPr>
            <p:cNvSpPr>
              <a:spLocks noChangeArrowheads="1"/>
            </p:cNvSpPr>
            <p:nvPr/>
          </p:nvSpPr>
          <p:spPr bwMode="auto">
            <a:xfrm>
              <a:off x="108550657" y="106612972"/>
              <a:ext cx="32165" cy="32287"/>
            </a:xfrm>
            <a:prstGeom prst="ellipse">
              <a:avLst/>
            </a:prstGeom>
            <a:solidFill>
              <a:srgbClr val="FFCC33"/>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 name="Oval 9">
              <a:extLst>
                <a:ext uri="{FF2B5EF4-FFF2-40B4-BE49-F238E27FC236}">
                  <a16:creationId xmlns:a16="http://schemas.microsoft.com/office/drawing/2014/main" id="{7E6C226E-CE3F-3BC7-E54E-9AB811B9764E}"/>
                </a:ext>
              </a:extLst>
            </p:cNvPr>
            <p:cNvSpPr>
              <a:spLocks noChangeArrowheads="1"/>
            </p:cNvSpPr>
            <p:nvPr/>
          </p:nvSpPr>
          <p:spPr bwMode="auto">
            <a:xfrm>
              <a:off x="108511348" y="106548732"/>
              <a:ext cx="32166" cy="32287"/>
            </a:xfrm>
            <a:prstGeom prst="ellipse">
              <a:avLst/>
            </a:prstGeom>
            <a:solidFill>
              <a:srgbClr val="FFCC33"/>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 name="Oval 10">
              <a:extLst>
                <a:ext uri="{FF2B5EF4-FFF2-40B4-BE49-F238E27FC236}">
                  <a16:creationId xmlns:a16="http://schemas.microsoft.com/office/drawing/2014/main" id="{568EC2E1-6931-DFC0-9D1A-9F452C4F6870}"/>
                </a:ext>
              </a:extLst>
            </p:cNvPr>
            <p:cNvSpPr>
              <a:spLocks noChangeArrowheads="1"/>
            </p:cNvSpPr>
            <p:nvPr/>
          </p:nvSpPr>
          <p:spPr bwMode="auto">
            <a:xfrm>
              <a:off x="108510008" y="106634329"/>
              <a:ext cx="32165" cy="32287"/>
            </a:xfrm>
            <a:prstGeom prst="ellipse">
              <a:avLst/>
            </a:prstGeom>
            <a:solidFill>
              <a:srgbClr val="FFCC33"/>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 name="Oval 11">
              <a:extLst>
                <a:ext uri="{FF2B5EF4-FFF2-40B4-BE49-F238E27FC236}">
                  <a16:creationId xmlns:a16="http://schemas.microsoft.com/office/drawing/2014/main" id="{125CA49F-8AC4-FCDD-A991-17CA92B87D2B}"/>
                </a:ext>
              </a:extLst>
            </p:cNvPr>
            <p:cNvSpPr>
              <a:spLocks noChangeArrowheads="1"/>
            </p:cNvSpPr>
            <p:nvPr/>
          </p:nvSpPr>
          <p:spPr bwMode="auto">
            <a:xfrm>
              <a:off x="108472040" y="106527600"/>
              <a:ext cx="32165" cy="32287"/>
            </a:xfrm>
            <a:prstGeom prst="ellipse">
              <a:avLst/>
            </a:prstGeom>
            <a:solidFill>
              <a:srgbClr val="FFCC33"/>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 name="Oval 12">
              <a:extLst>
                <a:ext uri="{FF2B5EF4-FFF2-40B4-BE49-F238E27FC236}">
                  <a16:creationId xmlns:a16="http://schemas.microsoft.com/office/drawing/2014/main" id="{1FD64A65-A6AF-AA00-F180-2B73ABE304A0}"/>
                </a:ext>
              </a:extLst>
            </p:cNvPr>
            <p:cNvSpPr>
              <a:spLocks noChangeArrowheads="1"/>
            </p:cNvSpPr>
            <p:nvPr/>
          </p:nvSpPr>
          <p:spPr bwMode="auto">
            <a:xfrm>
              <a:off x="108470700" y="106657426"/>
              <a:ext cx="32165" cy="32287"/>
            </a:xfrm>
            <a:prstGeom prst="ellipse">
              <a:avLst/>
            </a:prstGeom>
            <a:solidFill>
              <a:srgbClr val="FFCC33"/>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grpSp>
      <p:grpSp>
        <p:nvGrpSpPr>
          <p:cNvPr id="15" name="Group 13">
            <a:extLst>
              <a:ext uri="{FF2B5EF4-FFF2-40B4-BE49-F238E27FC236}">
                <a16:creationId xmlns:a16="http://schemas.microsoft.com/office/drawing/2014/main" id="{55DF4C68-EB3B-E965-10EE-59845DCCF5B4}"/>
              </a:ext>
            </a:extLst>
          </p:cNvPr>
          <p:cNvGrpSpPr>
            <a:grpSpLocks/>
          </p:cNvGrpSpPr>
          <p:nvPr/>
        </p:nvGrpSpPr>
        <p:grpSpPr bwMode="auto">
          <a:xfrm>
            <a:off x="1957827" y="-272037"/>
            <a:ext cx="152400" cy="161925"/>
            <a:chOff x="108677710" y="106527600"/>
            <a:chExt cx="151430" cy="162113"/>
          </a:xfrm>
        </p:grpSpPr>
        <p:sp>
          <p:nvSpPr>
            <p:cNvPr id="16" name="Oval 14">
              <a:extLst>
                <a:ext uri="{FF2B5EF4-FFF2-40B4-BE49-F238E27FC236}">
                  <a16:creationId xmlns:a16="http://schemas.microsoft.com/office/drawing/2014/main" id="{C682AA3B-1D3E-C381-E671-2B8560AF8992}"/>
                </a:ext>
              </a:extLst>
            </p:cNvPr>
            <p:cNvSpPr>
              <a:spLocks noChangeArrowheads="1"/>
            </p:cNvSpPr>
            <p:nvPr/>
          </p:nvSpPr>
          <p:spPr bwMode="auto">
            <a:xfrm>
              <a:off x="108796975" y="106591840"/>
              <a:ext cx="32165" cy="32287"/>
            </a:xfrm>
            <a:prstGeom prst="ellipse">
              <a:avLst/>
            </a:prstGeom>
            <a:solidFill>
              <a:srgbClr val="FFCC33"/>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7" name="Oval 15">
              <a:extLst>
                <a:ext uri="{FF2B5EF4-FFF2-40B4-BE49-F238E27FC236}">
                  <a16:creationId xmlns:a16="http://schemas.microsoft.com/office/drawing/2014/main" id="{76872C97-3F07-2173-65C2-EF6605316601}"/>
                </a:ext>
              </a:extLst>
            </p:cNvPr>
            <p:cNvSpPr>
              <a:spLocks noChangeArrowheads="1"/>
            </p:cNvSpPr>
            <p:nvPr/>
          </p:nvSpPr>
          <p:spPr bwMode="auto">
            <a:xfrm>
              <a:off x="108757667" y="106570484"/>
              <a:ext cx="32165" cy="32287"/>
            </a:xfrm>
            <a:prstGeom prst="ellipse">
              <a:avLst/>
            </a:prstGeom>
            <a:solidFill>
              <a:srgbClr val="FFCC33"/>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8" name="Oval 16">
              <a:extLst>
                <a:ext uri="{FF2B5EF4-FFF2-40B4-BE49-F238E27FC236}">
                  <a16:creationId xmlns:a16="http://schemas.microsoft.com/office/drawing/2014/main" id="{25D053B1-5877-06FB-A3FA-7C619B6F32D3}"/>
                </a:ext>
              </a:extLst>
            </p:cNvPr>
            <p:cNvSpPr>
              <a:spLocks noChangeArrowheads="1"/>
            </p:cNvSpPr>
            <p:nvPr/>
          </p:nvSpPr>
          <p:spPr bwMode="auto">
            <a:xfrm>
              <a:off x="108757667" y="106612972"/>
              <a:ext cx="32165" cy="32287"/>
            </a:xfrm>
            <a:prstGeom prst="ellipse">
              <a:avLst/>
            </a:prstGeom>
            <a:solidFill>
              <a:srgbClr val="FFCC33"/>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9" name="Oval 17">
              <a:extLst>
                <a:ext uri="{FF2B5EF4-FFF2-40B4-BE49-F238E27FC236}">
                  <a16:creationId xmlns:a16="http://schemas.microsoft.com/office/drawing/2014/main" id="{59FDD000-6E22-A829-06A8-9685C7AE13B5}"/>
                </a:ext>
              </a:extLst>
            </p:cNvPr>
            <p:cNvSpPr>
              <a:spLocks noChangeArrowheads="1"/>
            </p:cNvSpPr>
            <p:nvPr/>
          </p:nvSpPr>
          <p:spPr bwMode="auto">
            <a:xfrm>
              <a:off x="108718358" y="106548732"/>
              <a:ext cx="32166" cy="32287"/>
            </a:xfrm>
            <a:prstGeom prst="ellipse">
              <a:avLst/>
            </a:prstGeom>
            <a:solidFill>
              <a:srgbClr val="FFCC33"/>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0" name="Oval 18">
              <a:extLst>
                <a:ext uri="{FF2B5EF4-FFF2-40B4-BE49-F238E27FC236}">
                  <a16:creationId xmlns:a16="http://schemas.microsoft.com/office/drawing/2014/main" id="{97A2B0F1-5AD4-000C-8941-2380A3109E9F}"/>
                </a:ext>
              </a:extLst>
            </p:cNvPr>
            <p:cNvSpPr>
              <a:spLocks noChangeArrowheads="1"/>
            </p:cNvSpPr>
            <p:nvPr/>
          </p:nvSpPr>
          <p:spPr bwMode="auto">
            <a:xfrm>
              <a:off x="108717018" y="106634329"/>
              <a:ext cx="32165" cy="32287"/>
            </a:xfrm>
            <a:prstGeom prst="ellipse">
              <a:avLst/>
            </a:prstGeom>
            <a:solidFill>
              <a:srgbClr val="FFCC33"/>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1" name="Oval 19">
              <a:extLst>
                <a:ext uri="{FF2B5EF4-FFF2-40B4-BE49-F238E27FC236}">
                  <a16:creationId xmlns:a16="http://schemas.microsoft.com/office/drawing/2014/main" id="{57891224-47C5-4F80-4629-DCAA8ED071A6}"/>
                </a:ext>
              </a:extLst>
            </p:cNvPr>
            <p:cNvSpPr>
              <a:spLocks noChangeArrowheads="1"/>
            </p:cNvSpPr>
            <p:nvPr/>
          </p:nvSpPr>
          <p:spPr bwMode="auto">
            <a:xfrm>
              <a:off x="108679050" y="106527600"/>
              <a:ext cx="32165" cy="32287"/>
            </a:xfrm>
            <a:prstGeom prst="ellipse">
              <a:avLst/>
            </a:prstGeom>
            <a:solidFill>
              <a:srgbClr val="FFCC33"/>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2" name="Oval 20">
              <a:extLst>
                <a:ext uri="{FF2B5EF4-FFF2-40B4-BE49-F238E27FC236}">
                  <a16:creationId xmlns:a16="http://schemas.microsoft.com/office/drawing/2014/main" id="{90C323C5-7542-5FAC-5BCC-C38C0A6D23BC}"/>
                </a:ext>
              </a:extLst>
            </p:cNvPr>
            <p:cNvSpPr>
              <a:spLocks noChangeArrowheads="1"/>
            </p:cNvSpPr>
            <p:nvPr/>
          </p:nvSpPr>
          <p:spPr bwMode="auto">
            <a:xfrm>
              <a:off x="108677710" y="106657426"/>
              <a:ext cx="32165" cy="32287"/>
            </a:xfrm>
            <a:prstGeom prst="ellipse">
              <a:avLst/>
            </a:prstGeom>
            <a:solidFill>
              <a:srgbClr val="FFCC33"/>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grpSp>
      <p:sp>
        <p:nvSpPr>
          <p:cNvPr id="23" name="Text Box 21">
            <a:extLst>
              <a:ext uri="{FF2B5EF4-FFF2-40B4-BE49-F238E27FC236}">
                <a16:creationId xmlns:a16="http://schemas.microsoft.com/office/drawing/2014/main" id="{61ECD3E4-A45A-16E9-3033-9FD84E9A617F}"/>
              </a:ext>
            </a:extLst>
          </p:cNvPr>
          <p:cNvSpPr txBox="1">
            <a:spLocks noChangeArrowheads="1"/>
          </p:cNvSpPr>
          <p:nvPr/>
        </p:nvSpPr>
        <p:spPr bwMode="auto">
          <a:xfrm>
            <a:off x="129027" y="6068438"/>
            <a:ext cx="2136775" cy="1163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4" name="Text Box 22">
            <a:extLst>
              <a:ext uri="{FF2B5EF4-FFF2-40B4-BE49-F238E27FC236}">
                <a16:creationId xmlns:a16="http://schemas.microsoft.com/office/drawing/2014/main" id="{61BA7C5F-5810-AB1D-1B73-49F724EA9DA4}"/>
              </a:ext>
            </a:extLst>
          </p:cNvPr>
          <p:cNvSpPr txBox="1">
            <a:spLocks noChangeArrowheads="1"/>
          </p:cNvSpPr>
          <p:nvPr/>
        </p:nvSpPr>
        <p:spPr bwMode="auto">
          <a:xfrm>
            <a:off x="121811" y="7414744"/>
            <a:ext cx="2046287" cy="12503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Gadugi" panose="020B0502040204020203" pitchFamily="34" charset="0"/>
                <a:ea typeface="Gadugi" panose="020B0502040204020203" pitchFamily="34" charset="0"/>
              </a:rPr>
              <a:t>The Boulevard Company</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Gadugi" panose="020B0502040204020203" pitchFamily="34" charset="0"/>
                <a:ea typeface="Gadugi" panose="020B0502040204020203" pitchFamily="34" charset="0"/>
              </a:rPr>
              <a:t>806 Johnnie </a:t>
            </a:r>
            <a:r>
              <a:rPr kumimoji="0" lang="en-US" altLang="en-US" sz="1400" b="0" i="0" u="none" strike="noStrike" cap="none" normalizeH="0" baseline="0" dirty="0" err="1">
                <a:ln>
                  <a:noFill/>
                </a:ln>
                <a:solidFill>
                  <a:srgbClr val="000000"/>
                </a:solidFill>
                <a:effectLst/>
                <a:latin typeface="Gadugi" panose="020B0502040204020203" pitchFamily="34" charset="0"/>
                <a:ea typeface="Gadugi" panose="020B0502040204020203" pitchFamily="34" charset="0"/>
              </a:rPr>
              <a:t>Dodds</a:t>
            </a:r>
            <a:r>
              <a:rPr kumimoji="0" lang="en-US" altLang="en-US" sz="1400" b="0" i="0" u="none" strike="noStrike" cap="none" normalizeH="0" baseline="0" dirty="0">
                <a:ln>
                  <a:noFill/>
                </a:ln>
                <a:solidFill>
                  <a:srgbClr val="000000"/>
                </a:solidFill>
                <a:effectLst/>
                <a:latin typeface="Gadugi" panose="020B0502040204020203" pitchFamily="34" charset="0"/>
                <a:ea typeface="Gadugi" panose="020B0502040204020203" pitchFamily="34" charset="0"/>
              </a:rPr>
              <a:t> Blvd.</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Gadugi" panose="020B0502040204020203" pitchFamily="34" charset="0"/>
                <a:ea typeface="Gadugi" panose="020B0502040204020203" pitchFamily="34" charset="0"/>
              </a:rPr>
              <a:t>Mount Pleasant, SC</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Gadugi" panose="020B0502040204020203" pitchFamily="34" charset="0"/>
                <a:ea typeface="Gadugi" panose="020B0502040204020203" pitchFamily="34" charset="0"/>
              </a:rPr>
              <a:t>leahmrust@gmail.com</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Gadugi" panose="020B0502040204020203" pitchFamily="34" charset="0"/>
                <a:ea typeface="Gadugi" panose="020B0502040204020203" pitchFamily="34" charset="0"/>
              </a:rPr>
              <a:t>843-709-9211</a:t>
            </a:r>
            <a:endParaRPr kumimoji="0" lang="en-US" altLang="en-US" sz="1600" b="0" i="0" u="none" strike="noStrike" cap="none" normalizeH="0" baseline="0" dirty="0">
              <a:ln>
                <a:noFill/>
              </a:ln>
              <a:solidFill>
                <a:schemeClr val="tx1"/>
              </a:solidFill>
              <a:effectLst/>
              <a:latin typeface="Gadugi" panose="020B0502040204020203" pitchFamily="34" charset="0"/>
              <a:ea typeface="Gadugi" panose="020B0502040204020203" pitchFamily="34" charset="0"/>
            </a:endParaRPr>
          </a:p>
        </p:txBody>
      </p:sp>
      <p:sp>
        <p:nvSpPr>
          <p:cNvPr id="25" name="Text Box 23">
            <a:extLst>
              <a:ext uri="{FF2B5EF4-FFF2-40B4-BE49-F238E27FC236}">
                <a16:creationId xmlns:a16="http://schemas.microsoft.com/office/drawing/2014/main" id="{FBE6B385-A63D-07F8-963D-54E928C5F254}"/>
              </a:ext>
            </a:extLst>
          </p:cNvPr>
          <p:cNvSpPr txBox="1">
            <a:spLocks noChangeArrowheads="1"/>
          </p:cNvSpPr>
          <p:nvPr/>
        </p:nvSpPr>
        <p:spPr bwMode="auto">
          <a:xfrm>
            <a:off x="121811" y="6927223"/>
            <a:ext cx="2136775" cy="490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rgbClr val="336666"/>
                </a:solidFill>
                <a:effectLst/>
                <a:latin typeface="Gadugi" panose="020B0502040204020203" pitchFamily="34" charset="0"/>
                <a:ea typeface="Gadugi" panose="020B0502040204020203" pitchFamily="34" charset="0"/>
              </a:rPr>
              <a:t>Leah Rust</a:t>
            </a:r>
            <a:endParaRPr kumimoji="0" lang="en-US" altLang="en-US" sz="1800" b="0" i="0" u="none" strike="noStrike" cap="none" normalizeH="0" baseline="0" dirty="0">
              <a:ln>
                <a:noFill/>
              </a:ln>
              <a:solidFill>
                <a:schemeClr val="tx1"/>
              </a:solidFill>
              <a:effectLst/>
              <a:latin typeface="Gadugi" panose="020B0502040204020203" pitchFamily="34" charset="0"/>
              <a:ea typeface="Gadugi" panose="020B0502040204020203" pitchFamily="34" charset="0"/>
            </a:endParaRPr>
          </a:p>
        </p:txBody>
      </p:sp>
      <p:pic>
        <p:nvPicPr>
          <p:cNvPr id="1048" name="Picture 24">
            <a:extLst>
              <a:ext uri="{FF2B5EF4-FFF2-40B4-BE49-F238E27FC236}">
                <a16:creationId xmlns:a16="http://schemas.microsoft.com/office/drawing/2014/main" id="{9BBEF546-9E90-D1D0-A28B-36F50A46B6A9}"/>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21811" y="319350"/>
            <a:ext cx="1728743" cy="12801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26" name="Text Box 25">
            <a:extLst>
              <a:ext uri="{FF2B5EF4-FFF2-40B4-BE49-F238E27FC236}">
                <a16:creationId xmlns:a16="http://schemas.microsoft.com/office/drawing/2014/main" id="{497D73E1-3735-9D65-B6AC-9945E20AB164}"/>
              </a:ext>
            </a:extLst>
          </p:cNvPr>
          <p:cNvSpPr txBox="1">
            <a:spLocks noChangeArrowheads="1"/>
          </p:cNvSpPr>
          <p:nvPr/>
        </p:nvSpPr>
        <p:spPr bwMode="auto">
          <a:xfrm>
            <a:off x="121811" y="1780589"/>
            <a:ext cx="7071578" cy="11237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50" b="1" i="0" u="none" strike="noStrike" cap="none" normalizeH="0" baseline="0" dirty="0">
                <a:ln>
                  <a:noFill/>
                </a:ln>
                <a:solidFill>
                  <a:srgbClr val="000000"/>
                </a:solidFill>
                <a:effectLst/>
                <a:latin typeface="Gadugi" panose="020B0502040204020203" pitchFamily="34" charset="0"/>
                <a:ea typeface="Gadugi" panose="020B0502040204020203" pitchFamily="34" charset="0"/>
              </a:rPr>
              <a:t>Why wait for NEW CONSTRUCTION when you can have a renovated home that can close quick??? </a:t>
            </a:r>
            <a:br>
              <a:rPr kumimoji="0" lang="en-US" altLang="en-US" sz="1000" b="1" i="0" u="none" strike="noStrike" cap="none" normalizeH="0" baseline="0" dirty="0">
                <a:ln>
                  <a:noFill/>
                </a:ln>
                <a:solidFill>
                  <a:srgbClr val="000000"/>
                </a:solidFill>
                <a:effectLst/>
                <a:latin typeface="Gadugi" panose="020B0502040204020203" pitchFamily="34" charset="0"/>
                <a:ea typeface="Gadugi" panose="020B0502040204020203" pitchFamily="34" charset="0"/>
              </a:rPr>
            </a:br>
            <a:r>
              <a:rPr kumimoji="0" lang="en-US" altLang="en-US" sz="900" i="0" u="none" strike="noStrike" cap="none" normalizeH="0" baseline="0" dirty="0">
                <a:ln>
                  <a:noFill/>
                </a:ln>
                <a:solidFill>
                  <a:srgbClr val="000000"/>
                </a:solidFill>
                <a:effectLst/>
                <a:latin typeface="Gadugi" panose="020B0502040204020203" pitchFamily="34" charset="0"/>
                <a:ea typeface="Gadugi" panose="020B0502040204020203" pitchFamily="34" charset="0"/>
              </a:rPr>
              <a:t>Come check out this lovely A frame renovated home tucked away on a private cul-de-sac in Crowfield Plantation, one of Goose Creeks premiere neighborhoods. This renovated home offers an open floor plan, soaring ceilings, open balcony, a stone fireplace and a large sunroom perfect for a playroom/flex space. The sunroom is large and easy to access. The sunroom is approximately 278 square feet and does not have HVAC, but it has been included in the total square feet as it offers a ton of extra living space. Some of the many upgrades include, all new luxury vinyl plank flooring, freshly painted interior and exterior, granite counter tops and all new stainless steel appliances in the kitchen.</a:t>
            </a:r>
            <a:endParaRPr kumimoji="0" lang="en-US" altLang="en-US" sz="1000" i="0" u="none" strike="noStrike" cap="none" normalizeH="0" baseline="0" dirty="0">
              <a:ln>
                <a:noFill/>
              </a:ln>
              <a:solidFill>
                <a:schemeClr val="tx1"/>
              </a:solidFill>
              <a:effectLst/>
              <a:latin typeface="Gadugi" panose="020B0502040204020203" pitchFamily="34" charset="0"/>
              <a:ea typeface="Gadugi" panose="020B0502040204020203" pitchFamily="34" charset="0"/>
            </a:endParaRPr>
          </a:p>
        </p:txBody>
      </p:sp>
      <p:pic>
        <p:nvPicPr>
          <p:cNvPr id="1050" name="Picture 26">
            <a:extLst>
              <a:ext uri="{FF2B5EF4-FFF2-40B4-BE49-F238E27FC236}">
                <a16:creationId xmlns:a16="http://schemas.microsoft.com/office/drawing/2014/main" id="{3846BE73-C17C-DD8C-2240-0F5D5EEBD6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48" b="248"/>
          <a:stretch/>
        </p:blipFill>
        <p:spPr bwMode="auto">
          <a:xfrm>
            <a:off x="121811" y="2905885"/>
            <a:ext cx="2514600" cy="16680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051" name="Picture 27">
            <a:extLst>
              <a:ext uri="{FF2B5EF4-FFF2-40B4-BE49-F238E27FC236}">
                <a16:creationId xmlns:a16="http://schemas.microsoft.com/office/drawing/2014/main" id="{6A5DFCE3-DFF5-BA9A-F49F-7B1546B8C5E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p:blipFill>
        <p:spPr bwMode="auto">
          <a:xfrm>
            <a:off x="2905045" y="2905885"/>
            <a:ext cx="2003226" cy="13380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052" name="Picture 28">
            <a:extLst>
              <a:ext uri="{FF2B5EF4-FFF2-40B4-BE49-F238E27FC236}">
                <a16:creationId xmlns:a16="http://schemas.microsoft.com/office/drawing/2014/main" id="{49A12DBC-B13F-8B09-FD38-4ADFFAF60DB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t="1250" b="1250"/>
          <a:stretch/>
        </p:blipFill>
        <p:spPr bwMode="auto">
          <a:xfrm>
            <a:off x="121811" y="4797824"/>
            <a:ext cx="2514600" cy="163449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053" name="Picture 29">
            <a:extLst>
              <a:ext uri="{FF2B5EF4-FFF2-40B4-BE49-F238E27FC236}">
                <a16:creationId xmlns:a16="http://schemas.microsoft.com/office/drawing/2014/main" id="{4D1C2CD9-A301-BC2D-9DC7-6F9D7C748E3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p:blipFill>
        <p:spPr bwMode="auto">
          <a:xfrm>
            <a:off x="2904252" y="4457330"/>
            <a:ext cx="2004813" cy="13365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054" name="Picture 30">
            <a:extLst>
              <a:ext uri="{FF2B5EF4-FFF2-40B4-BE49-F238E27FC236}">
                <a16:creationId xmlns:a16="http://schemas.microsoft.com/office/drawing/2014/main" id="{5C9D1DAD-D89A-6C26-CB4F-E167780E20E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p:blipFill>
        <p:spPr bwMode="auto">
          <a:xfrm>
            <a:off x="5182741" y="4457330"/>
            <a:ext cx="2004813" cy="13365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055" name="Picture 31">
            <a:extLst>
              <a:ext uri="{FF2B5EF4-FFF2-40B4-BE49-F238E27FC236}">
                <a16:creationId xmlns:a16="http://schemas.microsoft.com/office/drawing/2014/main" id="{5D68E9BC-C867-9BB6-7181-BBCDE50F611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p:blipFill>
        <p:spPr bwMode="auto">
          <a:xfrm>
            <a:off x="2897300" y="6007219"/>
            <a:ext cx="4294539" cy="286302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056" name="Picture 32">
            <a:extLst>
              <a:ext uri="{FF2B5EF4-FFF2-40B4-BE49-F238E27FC236}">
                <a16:creationId xmlns:a16="http://schemas.microsoft.com/office/drawing/2014/main" id="{2BD46859-DC33-BFAD-3793-5ACDC4A43D2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p:blipFill>
        <p:spPr bwMode="auto">
          <a:xfrm>
            <a:off x="5181574" y="2905885"/>
            <a:ext cx="2007147" cy="13380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057" name="Picture 33">
            <a:extLst>
              <a:ext uri="{FF2B5EF4-FFF2-40B4-BE49-F238E27FC236}">
                <a16:creationId xmlns:a16="http://schemas.microsoft.com/office/drawing/2014/main" id="{CBA014CB-7801-C256-3376-E81FF0651D63}"/>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879600" y="317762"/>
            <a:ext cx="1340676" cy="12801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27" name="Text Box 45">
            <a:extLst>
              <a:ext uri="{FF2B5EF4-FFF2-40B4-BE49-F238E27FC236}">
                <a16:creationId xmlns:a16="http://schemas.microsoft.com/office/drawing/2014/main" id="{D44B18C4-BBE5-DCAC-69F5-1672F1543D9F}"/>
              </a:ext>
            </a:extLst>
          </p:cNvPr>
          <p:cNvSpPr txBox="1">
            <a:spLocks noChangeArrowheads="1"/>
          </p:cNvSpPr>
          <p:nvPr/>
        </p:nvSpPr>
        <p:spPr bwMode="auto">
          <a:xfrm>
            <a:off x="3324651" y="226481"/>
            <a:ext cx="3868738" cy="1492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2600" b="1" i="0" u="none" strike="noStrike" cap="none" normalizeH="0" baseline="0" dirty="0">
                <a:ln>
                  <a:noFill/>
                </a:ln>
                <a:solidFill>
                  <a:srgbClr val="000000"/>
                </a:solidFill>
                <a:effectLst/>
                <a:latin typeface="Gadugi" panose="020B0502040204020203" pitchFamily="34" charset="0"/>
                <a:ea typeface="Gadugi" panose="020B0502040204020203" pitchFamily="34" charset="0"/>
              </a:rPr>
              <a:t>   116 Edgewood Lane</a:t>
            </a:r>
          </a:p>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err="1">
                <a:ln>
                  <a:noFill/>
                </a:ln>
                <a:solidFill>
                  <a:srgbClr val="000000"/>
                </a:solidFill>
                <a:effectLst/>
                <a:latin typeface="Gadugi" panose="020B0502040204020203" pitchFamily="34" charset="0"/>
                <a:ea typeface="Gadugi" panose="020B0502040204020203" pitchFamily="34" charset="0"/>
              </a:rPr>
              <a:t>Crowfield</a:t>
            </a:r>
            <a:r>
              <a:rPr kumimoji="0" lang="en-US" altLang="en-US" sz="1400" b="0" i="0" u="none" strike="noStrike" cap="none" normalizeH="0" baseline="0" dirty="0">
                <a:ln>
                  <a:noFill/>
                </a:ln>
                <a:solidFill>
                  <a:srgbClr val="000000"/>
                </a:solidFill>
                <a:effectLst/>
                <a:latin typeface="Gadugi" panose="020B0502040204020203" pitchFamily="34" charset="0"/>
                <a:ea typeface="Gadugi" panose="020B0502040204020203" pitchFamily="34" charset="0"/>
              </a:rPr>
              <a:t> Plantation</a:t>
            </a:r>
          </a:p>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Gadugi" panose="020B0502040204020203" pitchFamily="34" charset="0"/>
                <a:ea typeface="Gadugi" panose="020B0502040204020203" pitchFamily="34" charset="0"/>
              </a:rPr>
              <a:t>Goose Creek, SC 29445</a:t>
            </a:r>
          </a:p>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Gadugi" panose="020B0502040204020203" pitchFamily="34" charset="0"/>
                <a:ea typeface="Gadugi" panose="020B0502040204020203" pitchFamily="34" charset="0"/>
              </a:rPr>
              <a:t>MLS# 23026138 | $369,900</a:t>
            </a:r>
          </a:p>
          <a:p>
            <a:pPr marL="0" marR="0" lvl="0" indent="0" algn="r" defTabSz="914400" rtl="0" eaLnBrk="0" fontAlgn="base" latinLnBrk="0" hangingPunct="0">
              <a:lnSpc>
                <a:spcPct val="100000"/>
              </a:lnSpc>
              <a:spcBef>
                <a:spcPct val="0"/>
              </a:spcBef>
              <a:spcAft>
                <a:spcPct val="0"/>
              </a:spcAft>
              <a:buClrTx/>
              <a:buSzTx/>
              <a:buFontTx/>
              <a:buNone/>
              <a:tabLst/>
            </a:pPr>
            <a:endParaRPr lang="en-US" altLang="en-US" sz="1400" dirty="0">
              <a:solidFill>
                <a:srgbClr val="000000"/>
              </a:solidFill>
              <a:latin typeface="Gadugi" panose="020B0502040204020203" pitchFamily="34" charset="0"/>
              <a:ea typeface="Gadugi" panose="020B0502040204020203"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200" b="0" u="none" strike="noStrike" cap="none" normalizeH="0" baseline="0" dirty="0">
                <a:ln>
                  <a:noFill/>
                </a:ln>
                <a:solidFill>
                  <a:srgbClr val="000000"/>
                </a:solidFill>
                <a:effectLst/>
                <a:latin typeface="Gadugi" panose="020B0502040204020203" pitchFamily="34" charset="0"/>
                <a:ea typeface="Gadugi" panose="020B0502040204020203" pitchFamily="34" charset="0"/>
              </a:rPr>
              <a:t>3 Bed | 2  Bath | 2,039 SF</a:t>
            </a:r>
            <a:endParaRPr kumimoji="0" lang="en-US" altLang="en-US" sz="1600" b="0" u="none" strike="noStrike" cap="none" normalizeH="0" baseline="0" dirty="0">
              <a:ln>
                <a:noFill/>
              </a:ln>
              <a:solidFill>
                <a:schemeClr val="tx1"/>
              </a:solidFill>
              <a:effectLst/>
              <a:latin typeface="Gadugi" panose="020B0502040204020203" pitchFamily="34" charset="0"/>
              <a:ea typeface="Gadugi" panose="020B0502040204020203" pitchFamily="34" charset="0"/>
            </a:endParaRPr>
          </a:p>
        </p:txBody>
      </p:sp>
    </p:spTree>
    <p:extLst>
      <p:ext uri="{BB962C8B-B14F-4D97-AF65-F5344CB8AC3E}">
        <p14:creationId xmlns:p14="http://schemas.microsoft.com/office/powerpoint/2010/main" val="358249917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20</TotalTime>
  <Words>194</Words>
  <Application>Microsoft Office PowerPoint</Application>
  <PresentationFormat>Custom</PresentationFormat>
  <Paragraphs>13</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Gadugi</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 Thomas Price</dc:creator>
  <cp:lastModifiedBy>A. Thomas Price</cp:lastModifiedBy>
  <cp:revision>5</cp:revision>
  <dcterms:created xsi:type="dcterms:W3CDTF">2022-12-27T14:37:10Z</dcterms:created>
  <dcterms:modified xsi:type="dcterms:W3CDTF">2023-11-24T16:06:08Z</dcterms:modified>
</cp:coreProperties>
</file>