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82"/>
            <a:ext cx="8229600" cy="841857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Just Listed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95" y="4715082"/>
            <a:ext cx="7656868" cy="422056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New Listing- Charming Brick Ranch with all the right updates!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This little gem in the DD2 School Zone had its roof replaced in 2015, an HVAC system installed in 2021, and a bathroom renovation as well! Oak flooring is found in the family room, hallway and all 3 bedrooms. Newer appliances in the kitchen will convey.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Set on a large fenced in lot, it is conveniently located near shopping, restaurants, parks, and medical facilities. This is a house with great bones and it is ready for a new owner to put their finishing touches on it to make it their charming new home!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Schedule your tour and make this affordable home in </a:t>
            </a:r>
            <a:r>
              <a:rPr lang="en-US" sz="1800" dirty="0" err="1">
                <a:solidFill>
                  <a:srgbClr val="1E326A"/>
                </a:solidFill>
                <a:latin typeface="Franklin Gothic ATF" panose="020B0503060602040204" pitchFamily="34" charset="0"/>
              </a:rPr>
              <a:t>th</a:t>
            </a: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DD2 school zone yours today!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58429" y="3321225"/>
            <a:ext cx="451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7575"/>
                </a:solidFill>
                <a:latin typeface="Franklin Gothic ATF" panose="020B0503060602040204" pitchFamily="34" charset="0"/>
              </a:rPr>
              <a:t>116 Ridge Road</a:t>
            </a: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Dorchester Estates</a:t>
            </a: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Summerville, SC 29485</a:t>
            </a: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MLS# 24005213 | $270,000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(843) 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E437F7-E5BF-4467-80A2-AE504B3D3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5" y="9170203"/>
            <a:ext cx="2199590" cy="640080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519" y="829848"/>
            <a:ext cx="3262562" cy="2447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31" y="2271887"/>
            <a:ext cx="1340596" cy="10058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5ABF3-94AC-44E7-A6D1-A96368B2C69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469" y="3700380"/>
            <a:ext cx="1341120" cy="10058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C64B65-866C-4710-B050-D17BACA94A9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89" y="2271887"/>
            <a:ext cx="1340594" cy="10058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0C36E2-B6DF-4D7E-91C2-7AE193A50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013" y="3495052"/>
            <a:ext cx="1024128" cy="10241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31" y="839048"/>
            <a:ext cx="1340596" cy="10058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88" y="830201"/>
            <a:ext cx="1340596" cy="10058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8588852" y="3321225"/>
            <a:ext cx="16604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F596A-03EA-2B76-5C5E-0E1C61D1E3D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88" y="3700380"/>
            <a:ext cx="1340596" cy="100584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</TotalTime>
  <Words>175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Just Listed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100</cp:revision>
  <dcterms:created xsi:type="dcterms:W3CDTF">2016-07-16T19:46:25Z</dcterms:created>
  <dcterms:modified xsi:type="dcterms:W3CDTF">2024-03-12T20:22:21Z</dcterms:modified>
</cp:coreProperties>
</file>