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8229600" cy="617220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1066799"/>
          </a:xfrm>
          <a:noFill/>
          <a:effectLst/>
        </p:spPr>
        <p:txBody>
          <a:bodyPr anchor="t">
            <a:noAutofit/>
          </a:bodyPr>
          <a:lstStyle/>
          <a:p>
            <a:pPr algn="l"/>
            <a:r>
              <a:rPr lang="en-US" sz="3200" b="1" i="1" dirty="0">
                <a:solidFill>
                  <a:schemeClr val="bg1"/>
                </a:solidFill>
                <a:latin typeface="Cookie" panose="02000000000000000000" pitchFamily="2" charset="0"/>
              </a:rPr>
              <a:t>New Price</a:t>
            </a:r>
            <a:br>
              <a:rPr lang="en-US" sz="3200" b="1" i="1" dirty="0">
                <a:solidFill>
                  <a:schemeClr val="bg1"/>
                </a:solidFill>
                <a:latin typeface="Cookie" panose="02000000000000000000" pitchFamily="2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Cookie" panose="02000000000000000000" pitchFamily="2" charset="0"/>
              </a:rPr>
              <a:t>Best View On The 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154211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72550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123432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57800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1170 Bridgeview Ln #D301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North Shore at Lake Marion | Summerton, SC 29148 | MLS# 157994 | $550,000</a:t>
            </a:r>
          </a:p>
          <a:p>
            <a:pPr algn="ctr"/>
            <a:r>
              <a:rPr lang="nn-NO" sz="16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4 Beds | 4 Baths | 2,365 sqft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67600"/>
            <a:ext cx="1233636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96F36-BE41-3D5C-A6A6-0E7A96640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425" y="7467600"/>
            <a:ext cx="1828801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D7AFD8-5BE3-1AB1-DCAD-253DE5D1C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8100" y="7467600"/>
            <a:ext cx="1828801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73DD40-F619-338F-9EAF-707385FE6F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690" y="7467600"/>
            <a:ext cx="191091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79CB94-D927-790E-DE02-3B62B4690472}"/>
              </a:ext>
            </a:extLst>
          </p:cNvPr>
          <p:cNvSpPr txBox="1"/>
          <p:nvPr/>
        </p:nvSpPr>
        <p:spPr>
          <a:xfrm>
            <a:off x="76200" y="6342847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Experience luxury living at its finest with this stunning 4 bedroom, 4 bath condo on the pristine Lake Marion. As the 'Penthouse' of the lake, this condo boasts unparalleled upgrades, including premium kitchen cabinets, all hardwood flooring, up dated baths, and a wrap-around porch offering a breathtaking 180-degree view of the lake.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0C671-1CA9-5A33-9CA1-15C1BE3585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015" y="7467600"/>
            <a:ext cx="94029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124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New Price Best View On The Lake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103</cp:revision>
  <dcterms:created xsi:type="dcterms:W3CDTF">2006-08-16T00:00:00Z</dcterms:created>
  <dcterms:modified xsi:type="dcterms:W3CDTF">2024-04-23T00:11:18Z</dcterms:modified>
</cp:coreProperties>
</file>