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1716"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10/9/2023</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tretch/>
        </p:blipFill>
        <p:spPr>
          <a:xfrm>
            <a:off x="0" y="0"/>
            <a:ext cx="8229600" cy="6172200"/>
          </a:xfrm>
          <a:prstGeom prst="rect">
            <a:avLst/>
          </a:prstGeom>
          <a:ln w="3175">
            <a:solidFill>
              <a:schemeClr val="bg1"/>
            </a:solidFill>
          </a:ln>
          <a:effectLst/>
        </p:spPr>
      </p:pic>
      <p:sp>
        <p:nvSpPr>
          <p:cNvPr id="2" name="Title 1"/>
          <p:cNvSpPr>
            <a:spLocks noGrp="1"/>
          </p:cNvSpPr>
          <p:nvPr>
            <p:ph type="ctrTitle"/>
          </p:nvPr>
        </p:nvSpPr>
        <p:spPr>
          <a:xfrm>
            <a:off x="1" y="1"/>
            <a:ext cx="8229598" cy="1066799"/>
          </a:xfrm>
          <a:noFill/>
          <a:effectLst/>
        </p:spPr>
        <p:txBody>
          <a:bodyPr anchor="t">
            <a:noAutofit/>
          </a:bodyPr>
          <a:lstStyle/>
          <a:p>
            <a:pPr algn="l"/>
            <a:r>
              <a:rPr lang="en-US" sz="3200" b="1" i="1" dirty="0">
                <a:solidFill>
                  <a:schemeClr val="bg1"/>
                </a:solidFill>
                <a:latin typeface="Cookie" panose="02000000000000000000" pitchFamily="2" charset="0"/>
              </a:rPr>
              <a:t>Best View On The Lake</a:t>
            </a:r>
          </a:p>
        </p:txBody>
      </p:sp>
      <p:sp>
        <p:nvSpPr>
          <p:cNvPr id="14" name="Rectangle 13"/>
          <p:cNvSpPr/>
          <p:nvPr/>
        </p:nvSpPr>
        <p:spPr>
          <a:xfrm>
            <a:off x="228601" y="9154211"/>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72550"/>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123432"/>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0" y="5257800"/>
            <a:ext cx="8229600" cy="892552"/>
          </a:xfrm>
          <a:prstGeom prst="rect">
            <a:avLst/>
          </a:prstGeom>
        </p:spPr>
        <p:txBody>
          <a:bodyPr wrap="square">
            <a:spAutoFit/>
          </a:bodyPr>
          <a:lstStyle/>
          <a:p>
            <a:pPr algn="ctr"/>
            <a:r>
              <a:rPr lang="en-US" b="1" dirty="0">
                <a:ln w="3175">
                  <a:noFill/>
                </a:ln>
                <a:solidFill>
                  <a:schemeClr val="bg1"/>
                </a:solidFill>
                <a:latin typeface="Century Gothic" panose="020B0502020202020204" pitchFamily="34" charset="0"/>
              </a:rPr>
              <a:t>1170 Bridgeview Ln #D301</a:t>
            </a:r>
          </a:p>
          <a:p>
            <a:pPr algn="ctr"/>
            <a:r>
              <a:rPr lang="en-US" sz="1600" b="1" dirty="0">
                <a:ln w="3175">
                  <a:noFill/>
                </a:ln>
                <a:solidFill>
                  <a:schemeClr val="bg1"/>
                </a:solidFill>
                <a:latin typeface="Century Gothic" panose="020B0502020202020204" pitchFamily="34" charset="0"/>
              </a:rPr>
              <a:t>North Shore at Lake Marion | Summerton, SC 29148 | MLS# 157994 | $650,000</a:t>
            </a:r>
          </a:p>
          <a:p>
            <a:pPr algn="ctr"/>
            <a:r>
              <a:rPr lang="nn-NO" sz="1600" b="1" dirty="0">
                <a:ln w="3175">
                  <a:noFill/>
                </a:ln>
                <a:solidFill>
                  <a:schemeClr val="bg1"/>
                </a:solidFill>
                <a:latin typeface="Century Gothic" panose="020B0502020202020204" pitchFamily="34" charset="0"/>
              </a:rPr>
              <a:t>4 Beds | 4 Baths | 2,365 sqft</a:t>
            </a:r>
          </a:p>
        </p:txBody>
      </p:sp>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7467600"/>
            <a:ext cx="1233636" cy="1371600"/>
          </a:xfrm>
          <a:prstGeom prst="rect">
            <a:avLst/>
          </a:prstGeom>
        </p:spPr>
      </p:pic>
      <p:pic>
        <p:nvPicPr>
          <p:cNvPr id="9" name="Picture 8">
            <a:extLst>
              <a:ext uri="{FF2B5EF4-FFF2-40B4-BE49-F238E27FC236}">
                <a16:creationId xmlns:a16="http://schemas.microsoft.com/office/drawing/2014/main" id="{4F296F36-BE41-3D5C-A6A6-0E7A966404B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55425" y="7467600"/>
            <a:ext cx="1828801" cy="1371600"/>
          </a:xfrm>
          <a:prstGeom prst="rect">
            <a:avLst/>
          </a:prstGeom>
        </p:spPr>
      </p:pic>
      <p:pic>
        <p:nvPicPr>
          <p:cNvPr id="10" name="Picture 9">
            <a:extLst>
              <a:ext uri="{FF2B5EF4-FFF2-40B4-BE49-F238E27FC236}">
                <a16:creationId xmlns:a16="http://schemas.microsoft.com/office/drawing/2014/main" id="{56D7AFD8-5BE3-1AB1-DCAD-253DE5D1CBA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368100" y="7467600"/>
            <a:ext cx="1828801" cy="1371600"/>
          </a:xfrm>
          <a:prstGeom prst="rect">
            <a:avLst/>
          </a:prstGeom>
        </p:spPr>
      </p:pic>
      <p:pic>
        <p:nvPicPr>
          <p:cNvPr id="11" name="Picture 10">
            <a:extLst>
              <a:ext uri="{FF2B5EF4-FFF2-40B4-BE49-F238E27FC236}">
                <a16:creationId xmlns:a16="http://schemas.microsoft.com/office/drawing/2014/main" id="{D073DD40-F619-338F-9EAF-707385FE6F4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318690" y="7467600"/>
            <a:ext cx="1910910" cy="1371600"/>
          </a:xfrm>
          <a:prstGeom prst="rect">
            <a:avLst/>
          </a:prstGeom>
        </p:spPr>
      </p:pic>
      <p:sp>
        <p:nvSpPr>
          <p:cNvPr id="6" name="TextBox 5">
            <a:extLst>
              <a:ext uri="{FF2B5EF4-FFF2-40B4-BE49-F238E27FC236}">
                <a16:creationId xmlns:a16="http://schemas.microsoft.com/office/drawing/2014/main" id="{1A79CB94-D927-790E-DE02-3B62B4690472}"/>
              </a:ext>
            </a:extLst>
          </p:cNvPr>
          <p:cNvSpPr txBox="1"/>
          <p:nvPr/>
        </p:nvSpPr>
        <p:spPr>
          <a:xfrm>
            <a:off x="76200" y="6248400"/>
            <a:ext cx="8077200" cy="1223412"/>
          </a:xfrm>
          <a:prstGeom prst="rect">
            <a:avLst/>
          </a:prstGeom>
          <a:noFill/>
        </p:spPr>
        <p:txBody>
          <a:bodyPr wrap="square">
            <a:spAutoFit/>
          </a:bodyPr>
          <a:lstStyle/>
          <a:p>
            <a:pPr algn="ctr"/>
            <a:r>
              <a:rPr lang="en-US" sz="1050" dirty="0">
                <a:latin typeface="Century Gothic" panose="020B0502020202020204" pitchFamily="34" charset="0"/>
              </a:rPr>
              <a:t>Welcome to your dream lakeside oasis! This exceptional 4-bedroom condo offers a lifestyle of luxury and tranquility on the shores of Lake Marion. With breathtaking panoramic views, premium amenities, and spacious living areas, this waterfront gem is a true masterpiece. Witness mesmerizing sunsets from your private  wrap around balcony. Retreat to the master suite with its own private access to the balcony, a walk-in closet, and an </a:t>
            </a:r>
            <a:r>
              <a:rPr lang="en-US" sz="1050" dirty="0" err="1">
                <a:latin typeface="Century Gothic" panose="020B0502020202020204" pitchFamily="34" charset="0"/>
              </a:rPr>
              <a:t>en</a:t>
            </a:r>
            <a:r>
              <a:rPr lang="en-US" sz="1050" dirty="0">
                <a:latin typeface="Century Gothic" panose="020B0502020202020204" pitchFamily="34" charset="0"/>
              </a:rPr>
              <a:t>-suite bathroom featuring a walk in shower. Step outside your door onto the shores of Lake Marion. Enjoy water sports, fishing, or simply relax by the water's edge. Create lasting memories with friends in this tranquil lakeside haven. This meticulously maintained 4-bedroom condo is an oasis of comfort and style, boasting too many updates to list (see docs list)</a:t>
            </a:r>
          </a:p>
        </p:txBody>
      </p:sp>
      <p:pic>
        <p:nvPicPr>
          <p:cNvPr id="3" name="Picture 2">
            <a:extLst>
              <a:ext uri="{FF2B5EF4-FFF2-40B4-BE49-F238E27FC236}">
                <a16:creationId xmlns:a16="http://schemas.microsoft.com/office/drawing/2014/main" id="{F230C671-1CA9-5A33-9CA1-15C1BE358506}"/>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306015" y="7467600"/>
            <a:ext cx="940296"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2269</TotalTime>
  <Words>204</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Cookie</vt:lpstr>
      <vt:lpstr>Office Theme</vt:lpstr>
      <vt:lpstr>Best View On The Lake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101</cp:revision>
  <dcterms:created xsi:type="dcterms:W3CDTF">2006-08-16T00:00:00Z</dcterms:created>
  <dcterms:modified xsi:type="dcterms:W3CDTF">2023-10-09T16:04:17Z</dcterms:modified>
</cp:coreProperties>
</file>