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AB6E"/>
    <a:srgbClr val="E9CC8A"/>
    <a:srgbClr val="CCCC00"/>
    <a:srgbClr val="E4CB94"/>
    <a:srgbClr val="CFAD6F"/>
    <a:srgbClr val="DFC280"/>
    <a:srgbClr val="D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75" d="100"/>
          <a:sy n="75" d="100"/>
        </p:scale>
        <p:origin x="1992" y="54"/>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1/16/2019</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microsoft.com/office/2007/relationships/hdphoto" Target="../media/hdphoto1.wdp"/><Relationship Id="rId7" Type="http://schemas.microsoft.com/office/2007/relationships/hdphoto" Target="../media/hdphoto2.wdp"/><Relationship Id="rId12"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jpeg"/><Relationship Id="rId5" Type="http://schemas.openxmlformats.org/officeDocument/2006/relationships/image" Target="../media/image3.jpg"/><Relationship Id="rId15" Type="http://schemas.openxmlformats.org/officeDocument/2006/relationships/image" Target="../media/image12.jpg"/><Relationship Id="rId10" Type="http://schemas.openxmlformats.org/officeDocument/2006/relationships/image" Target="../media/image7.jpeg"/><Relationship Id="rId4" Type="http://schemas.openxmlformats.org/officeDocument/2006/relationships/image" Target="../media/image2.jpg"/><Relationship Id="rId9" Type="http://schemas.openxmlformats.org/officeDocument/2006/relationships/image" Target="../media/image6.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604"/>
            <a:ext cx="7772400" cy="5181600"/>
          </a:xfrm>
          <a:prstGeom prst="rect">
            <a:avLst/>
          </a:prstGeom>
          <a:ln>
            <a:noFill/>
          </a:ln>
          <a:effectLst/>
        </p:spPr>
      </p:pic>
      <p:sp>
        <p:nvSpPr>
          <p:cNvPr id="3" name="Subtitle 2"/>
          <p:cNvSpPr>
            <a:spLocks noGrp="1"/>
          </p:cNvSpPr>
          <p:nvPr>
            <p:ph type="subTitle" idx="1"/>
          </p:nvPr>
        </p:nvSpPr>
        <p:spPr>
          <a:xfrm>
            <a:off x="3" y="5741014"/>
            <a:ext cx="7771207" cy="2025046"/>
          </a:xfrm>
        </p:spPr>
        <p:txBody>
          <a:bodyPr anchor="ctr">
            <a:noAutofit/>
          </a:bodyPr>
          <a:lstStyle/>
          <a:p>
            <a:r>
              <a:rPr lang="en-US" sz="1300" b="1" dirty="0">
                <a:solidFill>
                  <a:schemeClr val="tx1"/>
                </a:solidFill>
                <a:latin typeface="Lucida Sans" panose="020B0602030504020204" pitchFamily="34" charset="0"/>
              </a:rPr>
              <a:t>Brick Home on a very Large lot just minutes from downtown Charleston and Folly Beach! No HOA. This four bedroom home is very spacious with a separate dining room, eat in kitchen also, a huge laundry room, screened porch and deck out back. The fourth bedroom or flex space is very large, with lots of storage and opens to the outdoors. New appliances in kitchen, Top of the line Electrolux electric stove, with pot fill. This home is MOVE IN READY and the Sellers are ready to move so don't miss it! Easy to see!</a:t>
            </a:r>
            <a:endParaRPr lang="en-US" sz="1300" b="1" i="1" dirty="0">
              <a:solidFill>
                <a:schemeClr val="tx1"/>
              </a:solidFill>
              <a:latin typeface="Lucida Sans" panose="020B0602030504020204" pitchFamily="34" charset="0"/>
            </a:endParaRPr>
          </a:p>
        </p:txBody>
      </p:sp>
      <p:sp>
        <p:nvSpPr>
          <p:cNvPr id="4" name="Rectangle 3"/>
          <p:cNvSpPr/>
          <p:nvPr/>
        </p:nvSpPr>
        <p:spPr>
          <a:xfrm>
            <a:off x="-9174" y="3429000"/>
            <a:ext cx="7773587" cy="1015663"/>
          </a:xfrm>
          <a:prstGeom prst="rect">
            <a:avLst/>
          </a:prstGeom>
        </p:spPr>
        <p:txBody>
          <a:bodyPr wrap="square">
            <a:spAutoFit/>
          </a:bodyPr>
          <a:lstStyle/>
          <a:p>
            <a:pPr algn="r"/>
            <a:r>
              <a:rPr lang="en-US" sz="1800" b="1" dirty="0">
                <a:ln w="3175">
                  <a:solidFill>
                    <a:schemeClr val="bg2">
                      <a:lumMod val="25000"/>
                    </a:schemeClr>
                  </a:solidFill>
                </a:ln>
                <a:effectLst>
                  <a:outerShdw blurRad="50800" dist="38100" dir="5400000" algn="t" rotWithShape="0">
                    <a:prstClr val="black">
                      <a:alpha val="40000"/>
                    </a:prstClr>
                  </a:outerShdw>
                </a:effectLst>
                <a:latin typeface="Lucida Sans" panose="020B0602030504020204" pitchFamily="34" charset="0"/>
              </a:rPr>
              <a:t>1171 Bradford Avenue</a:t>
            </a:r>
          </a:p>
          <a:p>
            <a:pPr algn="r"/>
            <a:r>
              <a:rPr lang="en-US" sz="1400" b="1" dirty="0" err="1">
                <a:ln w="3175">
                  <a:solidFill>
                    <a:schemeClr val="bg2">
                      <a:lumMod val="25000"/>
                    </a:schemeClr>
                  </a:solidFill>
                </a:ln>
                <a:effectLst>
                  <a:outerShdw blurRad="50800" dist="38100" dir="5400000" algn="t" rotWithShape="0">
                    <a:prstClr val="black">
                      <a:alpha val="40000"/>
                    </a:prstClr>
                  </a:outerShdw>
                </a:effectLst>
                <a:latin typeface="Lucida Sans" panose="020B0602030504020204" pitchFamily="34" charset="0"/>
              </a:rPr>
              <a:t>Mccalls</a:t>
            </a:r>
            <a:r>
              <a:rPr lang="en-US" sz="1400" b="1" dirty="0">
                <a:ln w="3175">
                  <a:solidFill>
                    <a:schemeClr val="bg2">
                      <a:lumMod val="25000"/>
                    </a:schemeClr>
                  </a:solidFill>
                </a:ln>
                <a:effectLst>
                  <a:outerShdw blurRad="50800" dist="38100" dir="5400000" algn="t" rotWithShape="0">
                    <a:prstClr val="black">
                      <a:alpha val="40000"/>
                    </a:prstClr>
                  </a:outerShdw>
                </a:effectLst>
                <a:latin typeface="Lucida Sans" panose="020B0602030504020204" pitchFamily="34" charset="0"/>
              </a:rPr>
              <a:t> Corner</a:t>
            </a:r>
          </a:p>
          <a:p>
            <a:pPr algn="r"/>
            <a:r>
              <a:rPr lang="en-US" sz="1400" b="1" dirty="0">
                <a:ln w="3175">
                  <a:solidFill>
                    <a:schemeClr val="bg2">
                      <a:lumMod val="25000"/>
                    </a:schemeClr>
                  </a:solidFill>
                </a:ln>
                <a:effectLst>
                  <a:outerShdw blurRad="50800" dist="38100" dir="5400000" algn="t" rotWithShape="0">
                    <a:prstClr val="black">
                      <a:alpha val="40000"/>
                    </a:prstClr>
                  </a:outerShdw>
                </a:effectLst>
                <a:latin typeface="Lucida Sans" panose="020B0602030504020204" pitchFamily="34" charset="0"/>
              </a:rPr>
              <a:t>Charleston, SC 29412</a:t>
            </a:r>
          </a:p>
          <a:p>
            <a:pPr algn="r"/>
            <a:r>
              <a:rPr lang="en-US" sz="1400" b="1" dirty="0">
                <a:ln w="3175">
                  <a:solidFill>
                    <a:schemeClr val="bg2">
                      <a:lumMod val="25000"/>
                    </a:schemeClr>
                  </a:solidFill>
                </a:ln>
                <a:effectLst>
                  <a:outerShdw blurRad="50800" dist="38100" dir="5400000" algn="t" rotWithShape="0">
                    <a:prstClr val="black">
                      <a:alpha val="40000"/>
                    </a:prstClr>
                  </a:outerShdw>
                </a:effectLst>
                <a:latin typeface="Lucida Sans" panose="020B0602030504020204" pitchFamily="34" charset="0"/>
              </a:rPr>
              <a:t>MLS# 18032013 ~ $354,900</a:t>
            </a:r>
            <a:endParaRPr lang="en-US" sz="1200" b="1" i="1" dirty="0">
              <a:ln w="3175">
                <a:solidFill>
                  <a:schemeClr val="bg2">
                    <a:lumMod val="25000"/>
                  </a:schemeClr>
                </a:solidFill>
              </a:ln>
              <a:effectLst>
                <a:outerShdw blurRad="50800" dist="38100" dir="5400000" algn="t" rotWithShape="0">
                  <a:prstClr val="black">
                    <a:alpha val="40000"/>
                  </a:prstClr>
                </a:outerShdw>
              </a:effectLst>
              <a:latin typeface="Lucida Sans" panose="020B0602030504020204" pitchFamily="34" charset="0"/>
            </a:endParaRPr>
          </a:p>
        </p:txBody>
      </p:sp>
      <p:sp>
        <p:nvSpPr>
          <p:cNvPr id="30" name="Rectangle 29"/>
          <p:cNvSpPr/>
          <p:nvPr/>
        </p:nvSpPr>
        <p:spPr>
          <a:xfrm>
            <a:off x="1429230" y="9064823"/>
            <a:ext cx="4911561" cy="469359"/>
          </a:xfrm>
          <a:prstGeom prst="rect">
            <a:avLst/>
          </a:prstGeom>
        </p:spPr>
        <p:txBody>
          <a:bodyPr wrap="square">
            <a:spAutoFit/>
          </a:bodyPr>
          <a:lstStyle/>
          <a:p>
            <a:pPr algn="ctr"/>
            <a:r>
              <a:rPr lang="en-US" sz="1400" dirty="0">
                <a:solidFill>
                  <a:schemeClr val="bg1"/>
                </a:solidFill>
                <a:latin typeface="Lucida Sans" panose="020B0602030504020204" pitchFamily="34" charset="0"/>
              </a:rPr>
              <a:t>Jan Miller</a:t>
            </a:r>
            <a:br>
              <a:rPr lang="en-US" sz="1400" dirty="0">
                <a:solidFill>
                  <a:schemeClr val="bg1"/>
                </a:solidFill>
                <a:latin typeface="Lucida Sans" panose="020B0602030504020204" pitchFamily="34" charset="0"/>
              </a:rPr>
            </a:br>
            <a:r>
              <a:rPr lang="en-US" sz="1050" dirty="0">
                <a:solidFill>
                  <a:schemeClr val="bg1"/>
                </a:solidFill>
                <a:latin typeface="Lucida Sans" panose="020B0602030504020204" pitchFamily="34" charset="0"/>
              </a:rPr>
              <a:t>Cell (843) 345-9719 | Jan.Miller@nvrealtygroup.com</a:t>
            </a:r>
          </a:p>
        </p:txBody>
      </p:sp>
      <p:sp>
        <p:nvSpPr>
          <p:cNvPr id="35" name="Rectangle 34"/>
          <p:cNvSpPr/>
          <p:nvPr/>
        </p:nvSpPr>
        <p:spPr>
          <a:xfrm>
            <a:off x="-1188" y="9719846"/>
            <a:ext cx="7772396" cy="338554"/>
          </a:xfrm>
          <a:prstGeom prst="rect">
            <a:avLst/>
          </a:prstGeom>
        </p:spPr>
        <p:txBody>
          <a:bodyPr wrap="square" anchor="b">
            <a:spAutoFit/>
          </a:bodyPr>
          <a:lstStyle/>
          <a:p>
            <a:pPr algn="ctr"/>
            <a:r>
              <a:rPr lang="en-US" sz="800" dirty="0">
                <a:solidFill>
                  <a:schemeClr val="bg1"/>
                </a:solidFill>
                <a:latin typeface="Lucida Sans" panose="020B0602030504020204" pitchFamily="34" charset="0"/>
              </a:rPr>
              <a:t>NV Realty Group | 91 Broad St, Ste A | Charleston, SC 29401</a:t>
            </a:r>
          </a:p>
          <a:p>
            <a:pPr algn="ctr"/>
            <a:r>
              <a:rPr lang="en-US" sz="800" dirty="0">
                <a:solidFill>
                  <a:schemeClr val="bg1"/>
                </a:solidFill>
                <a:latin typeface="Lucida Sans" panose="020B0602030504020204" pitchFamily="34" charset="0"/>
              </a:rPr>
              <a:t>janmiller.nvrealtygroup.com</a:t>
            </a:r>
          </a:p>
        </p:txBody>
      </p:sp>
      <p:pic>
        <p:nvPicPr>
          <p:cNvPr id="3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766048" y="9056850"/>
            <a:ext cx="898911" cy="898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39"/>
          <p:cNvPicPr>
            <a:picLocks noChangeAspect="1"/>
          </p:cNvPicPr>
          <p:nvPr/>
        </p:nvPicPr>
        <p:blipFill>
          <a:blip r:embed="rId6" cstate="print">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tretch>
            <a:fillRect/>
          </a:stretch>
        </p:blipFill>
        <p:spPr>
          <a:xfrm>
            <a:off x="-9174" y="9154038"/>
            <a:ext cx="1728723" cy="704535"/>
          </a:xfrm>
          <a:prstGeom prst="rect">
            <a:avLst/>
          </a:prstGeom>
          <a:effectLst>
            <a:outerShdw blurRad="50800" dist="38100" dir="2700000" algn="tl" rotWithShape="0">
              <a:prstClr val="black">
                <a:alpha val="40000"/>
              </a:prstClr>
            </a:outerShdw>
          </a:effectLst>
        </p:spPr>
      </p:pic>
      <p:sp>
        <p:nvSpPr>
          <p:cNvPr id="2" name="Title 1"/>
          <p:cNvSpPr>
            <a:spLocks noGrp="1"/>
          </p:cNvSpPr>
          <p:nvPr>
            <p:ph type="ctrTitle"/>
          </p:nvPr>
        </p:nvSpPr>
        <p:spPr>
          <a:xfrm>
            <a:off x="0" y="3604"/>
            <a:ext cx="7772395" cy="569385"/>
          </a:xfrm>
          <a:effectLst/>
        </p:spPr>
        <p:txBody>
          <a:bodyPr anchor="t">
            <a:noAutofit/>
          </a:bodyPr>
          <a:lstStyle/>
          <a:p>
            <a:r>
              <a:rPr lang="en-US" sz="2400" b="1" i="1" dirty="0">
                <a:ln w="3175">
                  <a:solidFill>
                    <a:schemeClr val="bg2">
                      <a:lumMod val="50000"/>
                    </a:schemeClr>
                  </a:solidFill>
                </a:ln>
                <a:solidFill>
                  <a:srgbClr val="FFFF00"/>
                </a:solidFill>
                <a:effectLst>
                  <a:outerShdw blurRad="50800" dist="38100" dir="5400000" algn="t" rotWithShape="0">
                    <a:prstClr val="black">
                      <a:alpha val="40000"/>
                    </a:prstClr>
                  </a:outerShdw>
                </a:effectLst>
                <a:latin typeface="Lucida Sans" panose="020B0602030504020204" pitchFamily="34" charset="0"/>
              </a:rPr>
              <a:t>Motivated Sellers! Large Home On Large Lot!</a:t>
            </a:r>
          </a:p>
        </p:txBody>
      </p:sp>
      <p:pic>
        <p:nvPicPr>
          <p:cNvPr id="5" name="Picture 4"/>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166895" y="4633224"/>
            <a:ext cx="1618488" cy="1081024"/>
          </a:xfrm>
          <a:prstGeom prst="rect">
            <a:avLst/>
          </a:prstGeom>
          <a:ln>
            <a:solidFill>
              <a:schemeClr val="bg1"/>
            </a:solidFill>
          </a:ln>
          <a:effectLst>
            <a:outerShdw blurRad="63500" sx="102000" sy="102000" algn="ctr" rotWithShape="0">
              <a:prstClr val="black">
                <a:alpha val="40000"/>
              </a:prstClr>
            </a:outerShdw>
          </a:effectLst>
        </p:spPr>
      </p:pic>
      <p:pic>
        <p:nvPicPr>
          <p:cNvPr id="6" name="Picture 5"/>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995780" y="4633224"/>
            <a:ext cx="1618488" cy="1081024"/>
          </a:xfrm>
          <a:prstGeom prst="rect">
            <a:avLst/>
          </a:prstGeom>
          <a:ln>
            <a:solidFill>
              <a:schemeClr val="bg1"/>
            </a:solidFill>
          </a:ln>
          <a:effectLst>
            <a:outerShdw blurRad="63500" sx="102000" sy="102000" algn="ctr" rotWithShape="0">
              <a:prstClr val="black">
                <a:alpha val="40000"/>
              </a:prstClr>
            </a:outerShdw>
          </a:effectLst>
        </p:spPr>
      </p:pic>
      <p:pic>
        <p:nvPicPr>
          <p:cNvPr id="7" name="Picture 6"/>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166895" y="7766060"/>
            <a:ext cx="1618488" cy="1078992"/>
          </a:xfrm>
          <a:prstGeom prst="rect">
            <a:avLst/>
          </a:prstGeom>
          <a:ln>
            <a:solidFill>
              <a:schemeClr val="bg1"/>
            </a:solidFill>
          </a:ln>
          <a:effectLst>
            <a:outerShdw blurRad="63500" sx="102000" sy="102000" algn="ctr" rotWithShape="0">
              <a:prstClr val="black">
                <a:alpha val="40000"/>
              </a:prstClr>
            </a:outerShdw>
          </a:effectLst>
        </p:spPr>
      </p:pic>
      <p:pic>
        <p:nvPicPr>
          <p:cNvPr id="8" name="Picture 7"/>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5995780" y="7766060"/>
            <a:ext cx="1618488" cy="1078992"/>
          </a:xfrm>
          <a:prstGeom prst="rect">
            <a:avLst/>
          </a:prstGeom>
          <a:ln>
            <a:solidFill>
              <a:schemeClr val="bg1"/>
            </a:solidFill>
          </a:ln>
          <a:effectLst>
            <a:outerShdw blurRad="63500" sx="102000" sy="102000" algn="ctr" rotWithShape="0">
              <a:prstClr val="black">
                <a:alpha val="40000"/>
              </a:prstClr>
            </a:outerShdw>
          </a:effectLst>
        </p:spPr>
      </p:pic>
      <p:pic>
        <p:nvPicPr>
          <p:cNvPr id="14" name="Picture 13"/>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4051354" y="4633224"/>
            <a:ext cx="1618488" cy="1081024"/>
          </a:xfrm>
          <a:prstGeom prst="rect">
            <a:avLst/>
          </a:prstGeom>
          <a:ln>
            <a:solidFill>
              <a:schemeClr val="bg1"/>
            </a:solidFill>
          </a:ln>
          <a:effectLst>
            <a:outerShdw blurRad="63500" sx="102000" sy="102000" algn="ctr" rotWithShape="0">
              <a:prstClr val="black">
                <a:alpha val="40000"/>
              </a:prstClr>
            </a:outerShdw>
          </a:effectLst>
        </p:spPr>
      </p:pic>
      <p:pic>
        <p:nvPicPr>
          <p:cNvPr id="15" name="Picture 14"/>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2109857" y="7766060"/>
            <a:ext cx="1618488" cy="1078992"/>
          </a:xfrm>
          <a:prstGeom prst="rect">
            <a:avLst/>
          </a:prstGeom>
          <a:ln>
            <a:solidFill>
              <a:schemeClr val="bg1"/>
            </a:solidFill>
          </a:ln>
          <a:effectLst>
            <a:outerShdw blurRad="63500" sx="102000" sy="102000" algn="ctr" rotWithShape="0">
              <a:prstClr val="black">
                <a:alpha val="40000"/>
              </a:prstClr>
            </a:outerShdw>
          </a:effectLst>
        </p:spPr>
      </p:pic>
      <p:pic>
        <p:nvPicPr>
          <p:cNvPr id="16" name="Picture 15"/>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2107942" y="4633224"/>
            <a:ext cx="1618488" cy="1081024"/>
          </a:xfrm>
          <a:prstGeom prst="rect">
            <a:avLst/>
          </a:prstGeom>
          <a:ln>
            <a:solidFill>
              <a:schemeClr val="bg1"/>
            </a:solidFill>
          </a:ln>
          <a:effectLst>
            <a:outerShdw blurRad="63500" sx="102000" sy="102000" algn="ctr" rotWithShape="0">
              <a:prstClr val="black">
                <a:alpha val="40000"/>
              </a:prstClr>
            </a:outerShdw>
          </a:effectLst>
        </p:spPr>
      </p:pic>
      <p:pic>
        <p:nvPicPr>
          <p:cNvPr id="17" name="Picture 16"/>
          <p:cNvPicPr>
            <a:picLocks/>
          </p:cNvPicPr>
          <p:nvPr/>
        </p:nvPicPr>
        <p:blipFill>
          <a:blip r:embed="rId15" cstate="print">
            <a:extLst>
              <a:ext uri="{28A0092B-C50C-407E-A947-70E740481C1C}">
                <a14:useLocalDpi xmlns:a14="http://schemas.microsoft.com/office/drawing/2010/main" val="0"/>
              </a:ext>
            </a:extLst>
          </a:blip>
          <a:stretch>
            <a:fillRect/>
          </a:stretch>
        </p:blipFill>
        <p:spPr>
          <a:xfrm>
            <a:off x="4052819" y="7766060"/>
            <a:ext cx="1618488" cy="1078992"/>
          </a:xfrm>
          <a:prstGeom prst="rect">
            <a:avLst/>
          </a:prstGeom>
          <a:ln>
            <a:solidFill>
              <a:schemeClr val="bg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431411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832</TotalTime>
  <Words>154</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Lucida Sans</vt:lpstr>
      <vt:lpstr>Office Theme</vt:lpstr>
      <vt:lpstr>Motivated Sellers! Large Home On Large Lot!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55</cp:revision>
  <dcterms:created xsi:type="dcterms:W3CDTF">2006-08-16T00:00:00Z</dcterms:created>
  <dcterms:modified xsi:type="dcterms:W3CDTF">2019-01-16T17:47:52Z</dcterms:modified>
</cp:coreProperties>
</file>