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836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649" y="9525"/>
            <a:ext cx="4254351" cy="28384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86" y="76200"/>
            <a:ext cx="2431926" cy="155415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03648" y="9525"/>
            <a:ext cx="4254351" cy="981075"/>
          </a:xfrm>
        </p:spPr>
        <p:txBody>
          <a:bodyPr anchor="t">
            <a:noAutofit/>
          </a:bodyPr>
          <a:lstStyle/>
          <a:p>
            <a:r>
              <a:rPr lang="en-US" sz="20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Waterfront Community </a:t>
            </a:r>
            <a:r>
              <a:rPr lang="en-US" sz="20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with</a:t>
            </a:r>
            <a:br>
              <a:rPr lang="en-US" sz="20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20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Dock </a:t>
            </a:r>
            <a:r>
              <a:rPr lang="en-US" sz="20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on </a:t>
            </a:r>
            <a:r>
              <a:rPr lang="en-US" sz="2000" i="1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the Wando</a:t>
            </a:r>
            <a:endParaRPr lang="en-US" sz="2000" i="1" dirty="0"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736214"/>
            <a:ext cx="6858000" cy="3731289"/>
          </a:xfrm>
        </p:spPr>
        <p:txBody>
          <a:bodyPr anchor="ctr">
            <a:noAutofit/>
          </a:bodyPr>
          <a:lstStyle/>
          <a:p>
            <a:r>
              <a:rPr lang="en-US" sz="1400" i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NEW SEMI-CUSTOM CONSTRUCTION in WATERFRONT community </a:t>
            </a:r>
            <a:r>
              <a:rPr lang="en-US" sz="1400" i="1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/>
            </a:r>
            <a:br>
              <a:rPr lang="en-US" sz="1400" i="1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</a:br>
            <a:r>
              <a:rPr lang="en-US" sz="1400" i="1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with neighborhood dock </a:t>
            </a:r>
            <a:r>
              <a:rPr lang="en-US" sz="1400" i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on Wando River! </a:t>
            </a:r>
            <a:endParaRPr lang="en-US" sz="1400" i="1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endParaRPr lang="en-US" sz="12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Upon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arrival, stately architecture generates an amazing 1st impression of this home!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Noticeably bright, open, cheery interior*Striking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2 story foyer w/picturesque catwalk above, fireplace, office with glass French doors, &amp; beautiful trim work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throughout</a:t>
            </a:r>
          </a:p>
          <a:p>
            <a:endParaRPr lang="en-US" sz="12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The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heart of the home, the kitchen features GATHERING ISLAND, GRANITE &amp;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STAINLESS*Screened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porch w/LAGOON views &amp; patio for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BBQs*Great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Master Suite with "His &amp; Her"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closets*Storage*</a:t>
            </a:r>
          </a:p>
          <a:p>
            <a:endParaRPr lang="en-US" sz="12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Wonderful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floor plan! Stroll, golf cart ride or power walk to the Waterfront dock &amp; gazebo for crabbing, fishing, shrimping or daydreaming...and the </a:t>
            </a:r>
            <a:r>
              <a:rPr lang="en-US" sz="12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livin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' is easy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...</a:t>
            </a:r>
          </a:p>
          <a:p>
            <a:endParaRPr lang="en-US" sz="12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Ask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your agent to add this home to your "must see" list today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467503"/>
            <a:ext cx="1081875" cy="72181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5110" y="3009574"/>
            <a:ext cx="1089110" cy="72664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7554" y="3009574"/>
            <a:ext cx="1081875" cy="72181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776" y="3009574"/>
            <a:ext cx="1081875" cy="72181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1332" y="3007918"/>
            <a:ext cx="1081875" cy="721814"/>
          </a:xfrm>
          <a:prstGeom prst="rect">
            <a:avLst/>
          </a:prstGeom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1" y="1676399"/>
            <a:ext cx="2503312" cy="117157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1172 Rivers Reach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Dr</a:t>
            </a:r>
          </a:p>
          <a:p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Wando, SC 29492</a:t>
            </a:r>
            <a:br>
              <a:rPr lang="en-US" sz="1600" dirty="0" smtClean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River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Reach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Pointe</a:t>
            </a:r>
          </a:p>
          <a:p>
            <a:r>
              <a:rPr lang="en-US" sz="1600" dirty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MLS#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15002304</a:t>
            </a:r>
          </a:p>
          <a:p>
            <a:r>
              <a:rPr lang="en-US" sz="1600" i="1" dirty="0" smtClean="0"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Reduced to </a:t>
            </a:r>
            <a:r>
              <a:rPr lang="en-US" sz="1600" i="1" dirty="0" smtClean="0"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$428,000</a:t>
            </a:r>
            <a:endParaRPr lang="en-US" sz="1600" i="1" dirty="0"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5749" y="8360827"/>
            <a:ext cx="896542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8257451"/>
            <a:ext cx="6858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Sheila Romanosky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(843)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224-0242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sromanosky@carolinaone.com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3772" y="8360439"/>
            <a:ext cx="686577" cy="68657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5964" y="7467503"/>
            <a:ext cx="1071742" cy="71505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5673" y="7467503"/>
            <a:ext cx="1081875" cy="72181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0449" y="7467503"/>
            <a:ext cx="1081875" cy="721814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6124" y="7467503"/>
            <a:ext cx="1081875" cy="721814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224" y="7476800"/>
            <a:ext cx="1081877" cy="70322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6124" y="3009574"/>
            <a:ext cx="1081875" cy="721814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3007918"/>
            <a:ext cx="1081875" cy="721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24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Waterfront Community with Dock on the Wando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atp1313@gmail.com</cp:lastModifiedBy>
  <cp:revision>17</cp:revision>
  <dcterms:created xsi:type="dcterms:W3CDTF">2006-08-16T00:00:00Z</dcterms:created>
  <dcterms:modified xsi:type="dcterms:W3CDTF">2015-03-17T12:41:33Z</dcterms:modified>
</cp:coreProperties>
</file>