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893"/>
            <a:ext cx="8229600" cy="4629150"/>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pPr algn="l"/>
            <a:r>
              <a:rPr lang="en-US" sz="4400" b="1" i="1" dirty="0">
                <a:ln>
                  <a:solidFill>
                    <a:schemeClr val="bg2">
                      <a:lumMod val="25000"/>
                    </a:schemeClr>
                  </a:solidFill>
                </a:ln>
                <a:solidFill>
                  <a:schemeClr val="bg1"/>
                </a:solidFill>
                <a:latin typeface="Cookie" panose="02000000000000000000" pitchFamily="2" charset="0"/>
              </a:rPr>
              <a:t>Open House ~ Aug 10th ~ 10-2</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3886200"/>
            <a:ext cx="8229599" cy="738664"/>
          </a:xfrm>
          <a:prstGeom prst="rect">
            <a:avLst/>
          </a:prstGeom>
        </p:spPr>
        <p:txBody>
          <a:bodyPr wrap="square">
            <a:spAutoFit/>
          </a:bodyPr>
          <a:lstStyle/>
          <a:p>
            <a:pPr algn="ctr"/>
            <a:r>
              <a:rPr lang="en-US" sz="2400" b="1" dirty="0">
                <a:ln w="3175">
                  <a:noFill/>
                </a:ln>
                <a:solidFill>
                  <a:schemeClr val="bg1"/>
                </a:solidFill>
                <a:latin typeface="Century Gothic" panose="020B0502020202020204" pitchFamily="34" charset="0"/>
              </a:rPr>
              <a:t>1172 Bridgeview Ln # D302</a:t>
            </a:r>
          </a:p>
          <a:p>
            <a:pPr algn="ctr"/>
            <a:r>
              <a:rPr lang="nn-NO" sz="1800" b="1" dirty="0">
                <a:ln w="3175">
                  <a:noFill/>
                </a:ln>
                <a:solidFill>
                  <a:schemeClr val="bg1"/>
                </a:solidFill>
                <a:latin typeface="Century Gothic" panose="020B0502020202020204" pitchFamily="34" charset="0"/>
              </a:rPr>
              <a:t>Summerton, SC 29148 ~ MLS# 152323 ~ $449,000</a:t>
            </a:r>
          </a:p>
        </p:txBody>
      </p:sp>
      <p:sp>
        <p:nvSpPr>
          <p:cNvPr id="3" name="Subtitle 2"/>
          <p:cNvSpPr>
            <a:spLocks noGrp="1"/>
          </p:cNvSpPr>
          <p:nvPr>
            <p:ph type="subTitle" idx="1"/>
          </p:nvPr>
        </p:nvSpPr>
        <p:spPr>
          <a:xfrm>
            <a:off x="0" y="4648200"/>
            <a:ext cx="8229599" cy="2661820"/>
          </a:xfrm>
        </p:spPr>
        <p:txBody>
          <a:bodyPr numCol="1" anchor="ctr">
            <a:noAutofit/>
          </a:bodyPr>
          <a:lstStyle/>
          <a:p>
            <a:r>
              <a:rPr lang="en-US" sz="1400" dirty="0">
                <a:solidFill>
                  <a:schemeClr val="tx1"/>
                </a:solidFill>
                <a:latin typeface="Century Gothic" panose="020B0502020202020204" pitchFamily="34" charset="0"/>
              </a:rPr>
              <a:t>Breath taking 180 degree views of Big Water in this large 1957 </a:t>
            </a:r>
            <a:r>
              <a:rPr lang="en-US" sz="1400" dirty="0" err="1">
                <a:solidFill>
                  <a:schemeClr val="tx1"/>
                </a:solidFill>
                <a:latin typeface="Century Gothic" panose="020B0502020202020204" pitchFamily="34" charset="0"/>
              </a:rPr>
              <a:t>sqft</a:t>
            </a:r>
            <a:r>
              <a:rPr lang="en-US" sz="1400" dirty="0">
                <a:solidFill>
                  <a:schemeClr val="tx1"/>
                </a:solidFill>
                <a:latin typeface="Century Gothic" panose="020B0502020202020204" pitchFamily="34" charset="0"/>
              </a:rPr>
              <a:t> 3 bedroom / 3 bath Condo on the top floor over looking Lake Marion. Lake Side Porch over looking the lake has a screened in eating section. Sitting just off I-95 in Summerton only 1 </a:t>
            </a:r>
            <a:r>
              <a:rPr lang="en-US" sz="1400" dirty="0" err="1">
                <a:solidFill>
                  <a:schemeClr val="tx1"/>
                </a:solidFill>
                <a:latin typeface="Century Gothic" panose="020B0502020202020204" pitchFamily="34" charset="0"/>
              </a:rPr>
              <a:t>hr</a:t>
            </a:r>
            <a:r>
              <a:rPr lang="en-US" sz="1400" dirty="0">
                <a:solidFill>
                  <a:schemeClr val="tx1"/>
                </a:solidFill>
                <a:latin typeface="Century Gothic" panose="020B0502020202020204" pitchFamily="34" charset="0"/>
              </a:rPr>
              <a:t> to Charleston and Columbia. Condo will convey Fully Furnished, Kayaks and Boat Slip at closing - all you need to bring is the suitcase. The grounds host club house with a gym and Library, large lake side pool, sea wall, 15+/- ac of green space to enjoy, fire pit, day dock, sandy beach, shade trees and spectacular atmosphere! Take the Boat from your boat slip and sail to Charleston for the weekend. Elevators are in each building. Extra storage shed can be purchased for the lake toys and golf cart. Don't miss this rare find! See it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16769" y="7315198"/>
            <a:ext cx="1780032" cy="1335024"/>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117" y="7315198"/>
            <a:ext cx="1658666" cy="1335024"/>
          </a:xfrm>
          <a:prstGeom prst="rect">
            <a:avLst/>
          </a:prstGeom>
        </p:spPr>
      </p:pic>
      <p:pic>
        <p:nvPicPr>
          <p:cNvPr id="13" name="Picture 12">
            <a:extLst>
              <a:ext uri="{FF2B5EF4-FFF2-40B4-BE49-F238E27FC236}">
                <a16:creationId xmlns:a16="http://schemas.microsoft.com/office/drawing/2014/main" id="{B269AAE7-50DC-4FC5-10E8-634EE73AE26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rot="5400000">
            <a:off x="2245150" y="7481480"/>
            <a:ext cx="1330251" cy="997688"/>
          </a:xfrm>
          <a:prstGeom prst="rect">
            <a:avLst/>
          </a:prstGeom>
        </p:spPr>
      </p:pic>
      <p:pic>
        <p:nvPicPr>
          <p:cNvPr id="15" name="Picture 14">
            <a:extLst>
              <a:ext uri="{FF2B5EF4-FFF2-40B4-BE49-F238E27FC236}">
                <a16:creationId xmlns:a16="http://schemas.microsoft.com/office/drawing/2014/main" id="{0886522A-60D9-CDC3-FF41-402170189F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04451" y="7315198"/>
            <a:ext cx="1780033" cy="133502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214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Open House ~ Aug 10th ~ 10-2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2022-08-09T13:14:02Z</dcterms:modified>
</cp:coreProperties>
</file>