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8229600" cy="4789885"/>
          </a:xfrm>
          <a:prstGeom prst="rect">
            <a:avLst/>
          </a:prstGeom>
          <a:ln w="3175">
            <a:solidFill>
              <a:schemeClr val="bg1"/>
            </a:solidFill>
          </a:ln>
          <a:effectLst/>
        </p:spPr>
      </p:pic>
      <p:sp>
        <p:nvSpPr>
          <p:cNvPr id="2" name="Title 1"/>
          <p:cNvSpPr>
            <a:spLocks noGrp="1"/>
          </p:cNvSpPr>
          <p:nvPr>
            <p:ph type="ctrTitle"/>
          </p:nvPr>
        </p:nvSpPr>
        <p:spPr>
          <a:xfrm>
            <a:off x="1" y="2"/>
            <a:ext cx="8229598" cy="738664"/>
          </a:xfrm>
          <a:noFill/>
          <a:effectLst/>
        </p:spPr>
        <p:txBody>
          <a:bodyPr anchor="ctr">
            <a:noAutofit/>
          </a:bodyPr>
          <a:lstStyle/>
          <a:p>
            <a:pPr algn="l"/>
            <a:r>
              <a:rPr lang="en-US" sz="4800" b="1" dirty="0">
                <a:solidFill>
                  <a:schemeClr val="bg1"/>
                </a:solidFill>
                <a:effectLst>
                  <a:outerShdw blurRad="38100" dist="38100" dir="2700000" algn="tl">
                    <a:srgbClr val="000000">
                      <a:alpha val="43137"/>
                    </a:srgbClr>
                  </a:outerShdw>
                </a:effectLst>
                <a:latin typeface="Fave Script Bold Pro" pitchFamily="2" charset="0"/>
              </a:rPr>
              <a:t>Lake Retreat</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366736"/>
            <a:ext cx="8229599" cy="738664"/>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1173 Levi St</a:t>
            </a:r>
          </a:p>
          <a:p>
            <a:pPr algn="ctr"/>
            <a:r>
              <a:rPr lang="nn-NO" sz="1800" b="1" dirty="0">
                <a:ln w="3175">
                  <a:noFill/>
                </a:ln>
                <a:solidFill>
                  <a:schemeClr val="bg2">
                    <a:lumMod val="25000"/>
                  </a:schemeClr>
                </a:solidFill>
                <a:latin typeface="Century Gothic" panose="020B0502020202020204" pitchFamily="34" charset="0"/>
              </a:rPr>
              <a:t>Manning, SC 29102 | MLS# 161441 | $349,000</a:t>
            </a:r>
          </a:p>
        </p:txBody>
      </p:sp>
      <p:sp>
        <p:nvSpPr>
          <p:cNvPr id="3" name="Subtitle 2"/>
          <p:cNvSpPr>
            <a:spLocks noGrp="1"/>
          </p:cNvSpPr>
          <p:nvPr>
            <p:ph type="subTitle" idx="1"/>
          </p:nvPr>
        </p:nvSpPr>
        <p:spPr>
          <a:xfrm>
            <a:off x="0" y="5192802"/>
            <a:ext cx="8229599" cy="1858544"/>
          </a:xfrm>
        </p:spPr>
        <p:txBody>
          <a:bodyPr numCol="1" anchor="ctr">
            <a:noAutofit/>
          </a:bodyPr>
          <a:lstStyle/>
          <a:p>
            <a:r>
              <a:rPr lang="en-US" sz="1500" dirty="0">
                <a:solidFill>
                  <a:schemeClr val="tx1"/>
                </a:solidFill>
                <a:latin typeface="Century Gothic" panose="020B0502020202020204" pitchFamily="34" charset="0"/>
              </a:rPr>
              <a:t>Escape to the serene shores of Lake Marion with this charming mobile home, offering a perfect blend of cozy living and breathtaking waterfront views. Wake up to breathtaking waterfront views and unwind on the spacious screened porch. Nestled in a peaceful lakeside community, this property is an ideal retreat for nature lovers, anglers, and anyone seeking a tranquil escape from the hustle and bustle of city life. Cash only older mobile home will not qualify for traditional financing.  Updates to the home have been with in the last few years.</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33600" y="7138749"/>
            <a:ext cx="1828800" cy="1371600"/>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67200" y="7138749"/>
            <a:ext cx="1828799" cy="1371600"/>
          </a:xfrm>
          <a:prstGeom prst="rect">
            <a:avLst/>
          </a:prstGeom>
        </p:spPr>
      </p:pic>
      <p:pic>
        <p:nvPicPr>
          <p:cNvPr id="13" name="Picture 12">
            <a:extLst>
              <a:ext uri="{FF2B5EF4-FFF2-40B4-BE49-F238E27FC236}">
                <a16:creationId xmlns:a16="http://schemas.microsoft.com/office/drawing/2014/main" id="{A6BBFF3C-A2F4-2D03-C15B-1A2F26D767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7138750"/>
            <a:ext cx="1828800" cy="1371600"/>
          </a:xfrm>
          <a:prstGeom prst="rect">
            <a:avLst/>
          </a:prstGeom>
        </p:spPr>
      </p:pic>
      <p:pic>
        <p:nvPicPr>
          <p:cNvPr id="15" name="Picture 14">
            <a:extLst>
              <a:ext uri="{FF2B5EF4-FFF2-40B4-BE49-F238E27FC236}">
                <a16:creationId xmlns:a16="http://schemas.microsoft.com/office/drawing/2014/main" id="{848CCFEF-9CF9-B7BF-51BD-6179A99B375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400800" y="7138749"/>
            <a:ext cx="1828799" cy="1371600"/>
          </a:xfrm>
          <a:prstGeom prst="rect">
            <a:avLst/>
          </a:prstGeom>
        </p:spPr>
      </p:pic>
      <p:pic>
        <p:nvPicPr>
          <p:cNvPr id="4" name="Picture 3">
            <a:extLst>
              <a:ext uri="{FF2B5EF4-FFF2-40B4-BE49-F238E27FC236}">
                <a16:creationId xmlns:a16="http://schemas.microsoft.com/office/drawing/2014/main" id="{ABEA4D00-59FB-9156-728B-670BE40EA8E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72576" y="3267404"/>
            <a:ext cx="1828800" cy="1371599"/>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2142</TotalTime>
  <Words>140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Fave Script Bold Pro</vt:lpstr>
      <vt:lpstr>Office Theme</vt:lpstr>
      <vt:lpstr>Lake Retreat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105</cp:revision>
  <dcterms:created xsi:type="dcterms:W3CDTF">2006-08-16T00:00:00Z</dcterms:created>
  <dcterms:modified xsi:type="dcterms:W3CDTF">2023-12-18T21:30:11Z</dcterms:modified>
</cp:coreProperties>
</file>