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72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9000" r="-5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1"/>
            <a:ext cx="8229598" cy="830997"/>
          </a:xfrm>
          <a:noFill/>
          <a:effectLst/>
        </p:spPr>
        <p:txBody>
          <a:bodyPr anchor="ctr">
            <a:noAutofit/>
          </a:bodyPr>
          <a:lstStyle/>
          <a:p>
            <a:r>
              <a:rPr lang="en-US" sz="2800" b="1" i="1" dirty="0">
                <a:solidFill>
                  <a:schemeClr val="tx2"/>
                </a:solidFill>
                <a:latin typeface="Century Gothic" panose="020B0502020202020204" pitchFamily="34" charset="0"/>
              </a:rPr>
              <a:t>Enjoy The Lake Life With This</a:t>
            </a:r>
            <a:br>
              <a:rPr lang="en-US" sz="2800" b="1" i="1" dirty="0">
                <a:solidFill>
                  <a:schemeClr val="tx2"/>
                </a:solidFill>
                <a:latin typeface="Century Gothic" panose="020B0502020202020204" pitchFamily="34" charset="0"/>
              </a:rPr>
            </a:br>
            <a:r>
              <a:rPr lang="en-US" sz="2800" b="1" i="1" dirty="0">
                <a:solidFill>
                  <a:schemeClr val="tx2"/>
                </a:solidFill>
                <a:latin typeface="Century Gothic" panose="020B0502020202020204" pitchFamily="34" charset="0"/>
              </a:rPr>
              <a:t>Deeded Waterfront Home On Lake Marion</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solidFill>
                  <a:schemeClr val="bg1"/>
                </a:solidFill>
                <a:latin typeface="Century Gothic" panose="020B0502020202020204" pitchFamily="34" charset="0"/>
              </a:rPr>
              <a:t>Lake Homes Realty, LLC</a:t>
            </a:r>
          </a:p>
          <a:p>
            <a:pPr algn="r"/>
            <a:r>
              <a:rPr lang="en-US" sz="1200" dirty="0">
                <a:solidFill>
                  <a:schemeClr val="bg1"/>
                </a:solidFill>
                <a:latin typeface="Century Gothic" panose="020B0502020202020204" pitchFamily="34" charset="0"/>
              </a:rPr>
              <a:t>Elloree, SC 29047</a:t>
            </a:r>
          </a:p>
          <a:p>
            <a:pPr algn="r"/>
            <a:r>
              <a:rPr lang="en-US" sz="1200" dirty="0">
                <a:solidFill>
                  <a:schemeClr val="bg1"/>
                </a:solidFill>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b="1" dirty="0">
                <a:solidFill>
                  <a:schemeClr val="bg1"/>
                </a:solidFill>
                <a:latin typeface="Century Gothic" panose="020B0502020202020204" pitchFamily="34" charset="0"/>
              </a:rPr>
              <a:t>Kristie Anderson</a:t>
            </a:r>
          </a:p>
          <a:p>
            <a:r>
              <a:rPr lang="en-US" sz="1200" dirty="0">
                <a:solidFill>
                  <a:schemeClr val="bg1"/>
                </a:solidFill>
                <a:latin typeface="Century Gothic" panose="020B0502020202020204" pitchFamily="34" charset="0"/>
              </a:rPr>
              <a:t>(803) 387-9459</a:t>
            </a:r>
          </a:p>
          <a:p>
            <a:r>
              <a:rPr lang="en-US" sz="1200" dirty="0">
                <a:solidFill>
                  <a:schemeClr val="bg1"/>
                </a:solidFill>
                <a:latin typeface="Century Gothic" panose="020B0502020202020204" pitchFamily="34" charset="0"/>
              </a:rPr>
              <a:t>kristie@sclakelife.com</a:t>
            </a:r>
          </a:p>
        </p:txBody>
      </p:sp>
      <p:sp>
        <p:nvSpPr>
          <p:cNvPr id="5" name="Rectangle 4"/>
          <p:cNvSpPr/>
          <p:nvPr/>
        </p:nvSpPr>
        <p:spPr>
          <a:xfrm>
            <a:off x="0" y="4540025"/>
            <a:ext cx="8229599" cy="830997"/>
          </a:xfrm>
          <a:prstGeom prst="rect">
            <a:avLst/>
          </a:prstGeom>
        </p:spPr>
        <p:txBody>
          <a:bodyPr wrap="square">
            <a:spAutoFit/>
          </a:bodyPr>
          <a:lstStyle/>
          <a:p>
            <a:pPr algn="ctr"/>
            <a:r>
              <a:rPr lang="en-US" sz="2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1174 Ralph Bell Road</a:t>
            </a:r>
          </a:p>
          <a:p>
            <a:pPr algn="ctr"/>
            <a:r>
              <a:rPr lang="fr-FR"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Summerton</a:t>
            </a:r>
            <a:r>
              <a:rPr lang="fr-FR"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 SC 29148 ~ MLS# 20022018 ~ $540,000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72093" y="7696202"/>
            <a:ext cx="1371599" cy="914397"/>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85908" y="7696201"/>
            <a:ext cx="1371600" cy="914399"/>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98114" y="7696200"/>
            <a:ext cx="1371600" cy="914400"/>
          </a:xfrm>
          <a:prstGeom prst="rect">
            <a:avLst/>
          </a:prstGeom>
          <a:ln>
            <a:noFill/>
          </a:ln>
          <a:effectLst>
            <a:outerShdw blurRad="292100" dist="139700" dir="2700000" algn="tl" rotWithShape="0">
              <a:srgbClr val="333333">
                <a:alpha val="65000"/>
              </a:srgbClr>
            </a:outerShdw>
          </a:effectLst>
        </p:spPr>
      </p:pic>
      <p:pic>
        <p:nvPicPr>
          <p:cNvPr id="34" name="Picture 33">
            <a:extLst>
              <a:ext uri="{FF2B5EF4-FFF2-40B4-BE49-F238E27FC236}">
                <a16:creationId xmlns:a16="http://schemas.microsoft.com/office/drawing/2014/main" id="{C2391BEA-256E-4F1E-8A25-607E7662D7D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759889" y="7696202"/>
            <a:ext cx="1371598" cy="914397"/>
          </a:xfrm>
          <a:prstGeom prst="rect">
            <a:avLst/>
          </a:prstGeom>
          <a:ln>
            <a:noFill/>
          </a:ln>
          <a:effectLst>
            <a:outerShdw blurRad="292100" dist="139700" dir="2700000" algn="tl" rotWithShape="0">
              <a:srgbClr val="333333">
                <a:alpha val="65000"/>
              </a:srgbClr>
            </a:outerShdw>
          </a:effectLst>
        </p:spPr>
      </p:pic>
      <p:pic>
        <p:nvPicPr>
          <p:cNvPr id="35" name="Picture 34">
            <a:extLst>
              <a:ext uri="{FF2B5EF4-FFF2-40B4-BE49-F238E27FC236}">
                <a16:creationId xmlns:a16="http://schemas.microsoft.com/office/drawing/2014/main" id="{74B02B8E-8AB2-4FDF-99E4-61B7A5B3A61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10320" y="7696201"/>
            <a:ext cx="608963" cy="914398"/>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385909" y="5431048"/>
            <a:ext cx="7457784" cy="2036552"/>
          </a:xfrm>
        </p:spPr>
        <p:txBody>
          <a:bodyPr numCol="1" anchor="ctr">
            <a:noAutofit/>
          </a:bodyPr>
          <a:lstStyle/>
          <a:p>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Sitting just off i95 on exit 108 allowing short drives to Charleston, Florence and Columbia. Only 2.5 hours from Charlotte and the foot hills of SC. Jump on the boat and float to Charleston for the weekend. Have your own private oasis here with the pool, large green space, sandy beach and dock. Inside has beautiful woodwork on floors, walls and ceilings. This 4 bedroom with a 296 </a:t>
            </a:r>
            <a:r>
              <a:rPr lang="en-US" sz="1400" b="1" dirty="0" err="1">
                <a:solidFill>
                  <a:schemeClr val="bg1"/>
                </a:solidFill>
                <a:effectLst>
                  <a:outerShdw blurRad="38100" dist="38100" dir="2700000" algn="tl">
                    <a:srgbClr val="000000">
                      <a:alpha val="43137"/>
                    </a:srgbClr>
                  </a:outerShdw>
                </a:effectLst>
                <a:latin typeface="Century Gothic" panose="020B0502020202020204" pitchFamily="34" charset="0"/>
              </a:rPr>
              <a:t>sqft</a:t>
            </a: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 loft home will easily have enough room for your large family. Bring the lake Toys and Boat! Home is currently a vacation rental with proven rental history. Home only be seen during turn over days.</a:t>
            </a:r>
          </a:p>
          <a:p>
            <a:endPar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Take a virtual tour: https://my.matterport.com/show/?m=qZuvV7XULZK</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85908" y="1029309"/>
            <a:ext cx="3299542" cy="2199694"/>
          </a:xfrm>
          <a:prstGeom prst="rect">
            <a:avLst/>
          </a:prstGeom>
          <a:ln>
            <a:noFill/>
          </a:ln>
          <a:effectLst>
            <a:outerShdw blurRad="292100" dist="139700" dir="2700000" algn="tl" rotWithShape="0">
              <a:srgbClr val="333333">
                <a:alpha val="65000"/>
              </a:srgbClr>
            </a:outerShdw>
          </a:effectLst>
        </p:spPr>
      </p:pic>
      <p:pic>
        <p:nvPicPr>
          <p:cNvPr id="10" name="Picture 9">
            <a:extLst>
              <a:ext uri="{FF2B5EF4-FFF2-40B4-BE49-F238E27FC236}">
                <a16:creationId xmlns:a16="http://schemas.microsoft.com/office/drawing/2014/main" id="{FF64990E-F2E2-44A8-8F92-300E3C22FAB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544150" y="1000706"/>
            <a:ext cx="3299542" cy="2199694"/>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1B9A6290-F6DD-4447-B6A0-EB3F47A0CC0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950546" y="3427315"/>
            <a:ext cx="1371600" cy="914399"/>
          </a:xfrm>
          <a:prstGeom prst="rect">
            <a:avLst/>
          </a:prstGeom>
          <a:ln>
            <a:noFill/>
          </a:ln>
          <a:effectLst>
            <a:outerShdw blurRad="292100" dist="139700" dir="2700000" algn="tl" rotWithShape="0">
              <a:srgbClr val="333333">
                <a:alpha val="65000"/>
              </a:srgbClr>
            </a:outerShdw>
          </a:effectLst>
        </p:spPr>
      </p:pic>
      <p:pic>
        <p:nvPicPr>
          <p:cNvPr id="31" name="Picture 30">
            <a:extLst>
              <a:ext uri="{FF2B5EF4-FFF2-40B4-BE49-F238E27FC236}">
                <a16:creationId xmlns:a16="http://schemas.microsoft.com/office/drawing/2014/main" id="{1F4ED707-CFFB-4C9D-A603-83A8779A9956}"/>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429000" y="3427314"/>
            <a:ext cx="1371600" cy="914400"/>
          </a:xfrm>
          <a:prstGeom prst="rect">
            <a:avLst/>
          </a:prstGeom>
          <a:ln>
            <a:noFill/>
          </a:ln>
          <a:effectLst>
            <a:outerShdw blurRad="292100" dist="139700" dir="2700000" algn="tl" rotWithShape="0">
              <a:srgbClr val="333333">
                <a:alpha val="65000"/>
              </a:srgbClr>
            </a:outerShdw>
          </a:effectLst>
        </p:spPr>
      </p:pic>
      <p:pic>
        <p:nvPicPr>
          <p:cNvPr id="32" name="Picture 31">
            <a:extLst>
              <a:ext uri="{FF2B5EF4-FFF2-40B4-BE49-F238E27FC236}">
                <a16:creationId xmlns:a16="http://schemas.microsoft.com/office/drawing/2014/main" id="{9A12A3AE-1D76-4B50-9EE3-30B22B01F87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72092" y="3427314"/>
            <a:ext cx="1371600" cy="914400"/>
          </a:xfrm>
          <a:prstGeom prst="rect">
            <a:avLst/>
          </a:prstGeom>
          <a:ln>
            <a:noFill/>
          </a:ln>
          <a:effectLst>
            <a:outerShdw blurRad="292100" dist="139700" dir="2700000" algn="tl" rotWithShape="0">
              <a:srgbClr val="333333">
                <a:alpha val="65000"/>
              </a:srgbClr>
            </a:outerShdw>
          </a:effectLst>
        </p:spPr>
      </p:pic>
      <p:pic>
        <p:nvPicPr>
          <p:cNvPr id="33" name="Picture 32">
            <a:extLst>
              <a:ext uri="{FF2B5EF4-FFF2-40B4-BE49-F238E27FC236}">
                <a16:creationId xmlns:a16="http://schemas.microsoft.com/office/drawing/2014/main" id="{E6943FD8-F7AA-42E6-8A19-B96C966263F5}"/>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907454" y="3427314"/>
            <a:ext cx="1371600" cy="914400"/>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C24A2679-32B7-4C34-81DF-F306DC95AB98}"/>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85908" y="3427314"/>
            <a:ext cx="13716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1935</TotalTime>
  <Words>188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Enjoy The Lake Life With This Deeded Waterfront Home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78</cp:revision>
  <dcterms:created xsi:type="dcterms:W3CDTF">2006-08-16T00:00:00Z</dcterms:created>
  <dcterms:modified xsi:type="dcterms:W3CDTF">2020-09-23T13:53:15Z</dcterms:modified>
</cp:coreProperties>
</file>