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5/2/2017</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gif"/><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0" y="918479"/>
            <a:ext cx="6096001" cy="457200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0"/>
            <a:ext cx="9144000" cy="6948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Amazing Location in Park Circle</a:t>
            </a:r>
            <a:endParaRPr lang="en-US" sz="24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200" y="6838570"/>
            <a:ext cx="7062555" cy="23054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b="1" i="1" dirty="0">
                <a:latin typeface="Tw Cen MT" pitchFamily="34" charset="0"/>
                <a:cs typeface="Arial" pitchFamily="34" charset="0"/>
              </a:rPr>
              <a:t>Fabulous property in highly sought after Park Circle.</a:t>
            </a:r>
          </a:p>
          <a:p>
            <a:pPr lvl="0" algn="ctr" fontAlgn="base">
              <a:spcBef>
                <a:spcPct val="0"/>
              </a:spcBef>
              <a:spcAft>
                <a:spcPct val="0"/>
              </a:spcAft>
            </a:pPr>
            <a:endParaRPr lang="en-US" dirty="0">
              <a:latin typeface="Tw Cen MT" pitchFamily="34" charset="0"/>
              <a:cs typeface="Arial" pitchFamily="34" charset="0"/>
            </a:endParaRPr>
          </a:p>
          <a:p>
            <a:pPr lvl="0" algn="ctr" fontAlgn="base">
              <a:spcBef>
                <a:spcPct val="0"/>
              </a:spcBef>
              <a:spcAft>
                <a:spcPct val="0"/>
              </a:spcAft>
            </a:pPr>
            <a:r>
              <a:rPr lang="en-US" dirty="0">
                <a:latin typeface="Tw Cen MT" pitchFamily="34" charset="0"/>
                <a:cs typeface="Arial" pitchFamily="34" charset="0"/>
              </a:rPr>
              <a:t>Stately 3 bedroom brick home on over sized, corner lot with mature landscaping. Eat in kitchen has an island. Great formal dining room, living room and study. Walk out basement to back yard with view of the lake. Great curb appeal on a large lot in a great location! Inside needs remodeling.</a:t>
            </a:r>
            <a:endParaRPr kumimoji="0" lang="en-US"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5693997"/>
            <a:ext cx="7062555" cy="12402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1175 </a:t>
            </a:r>
            <a:r>
              <a:rPr lang="en-US" sz="2800" b="1" dirty="0" err="1">
                <a:effectLst>
                  <a:outerShdw blurRad="38100" dist="38100" dir="2700000" algn="tl">
                    <a:srgbClr val="000000">
                      <a:alpha val="43137"/>
                    </a:srgbClr>
                  </a:outerShdw>
                </a:effectLst>
                <a:latin typeface="Tw Cen MT" pitchFamily="34" charset="0"/>
                <a:cs typeface="Arial" pitchFamily="34" charset="0"/>
              </a:rPr>
              <a:t>Buist</a:t>
            </a:r>
            <a:r>
              <a:rPr lang="en-US" sz="2800" b="1" dirty="0">
                <a:effectLst>
                  <a:outerShdw blurRad="38100" dist="38100" dir="2700000" algn="tl">
                    <a:srgbClr val="000000">
                      <a:alpha val="43137"/>
                    </a:srgbClr>
                  </a:outerShdw>
                </a:effectLst>
                <a:latin typeface="Tw Cen MT" pitchFamily="34" charset="0"/>
                <a:cs typeface="Arial" pitchFamily="34" charset="0"/>
              </a:rPr>
              <a:t> Avenue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Park Circle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b="1" dirty="0">
                <a:effectLst>
                  <a:outerShdw blurRad="38100" dist="38100" dir="2700000" algn="tl">
                    <a:srgbClr val="000000">
                      <a:alpha val="43137"/>
                    </a:srgbClr>
                  </a:outerShdw>
                </a:effectLst>
                <a:latin typeface="Tw Cen MT" pitchFamily="34" charset="0"/>
                <a:cs typeface="Arial" pitchFamily="34" charset="0"/>
              </a:rPr>
              <a:t>North Charleston</a:t>
            </a:r>
            <a:br>
              <a:rPr lang="en-US" b="1" dirty="0">
                <a:effectLst>
                  <a:outerShdw blurRad="38100" dist="38100" dir="2700000" algn="tl">
                    <a:srgbClr val="000000">
                      <a:alpha val="43137"/>
                    </a:srgbClr>
                  </a:outerShdw>
                </a:effectLst>
                <a:latin typeface="Tw Cen MT" pitchFamily="34" charset="0"/>
                <a:cs typeface="Arial" pitchFamily="34" charset="0"/>
              </a:rPr>
            </a:br>
            <a:r>
              <a:rPr lang="en-US" b="1" dirty="0">
                <a:effectLst>
                  <a:outerShdw blurRad="38100" dist="38100" dir="2700000" algn="tl">
                    <a:srgbClr val="000000">
                      <a:alpha val="43137"/>
                    </a:srgbClr>
                  </a:outerShdw>
                </a:effectLst>
                <a:latin typeface="Tw Cen MT" pitchFamily="34" charset="0"/>
                <a:cs typeface="Arial" pitchFamily="34" charset="0"/>
              </a:rPr>
              <a:t>MLS# 17001481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$415,000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grpSp>
        <p:nvGrpSpPr>
          <p:cNvPr id="3" name="Group 2"/>
          <p:cNvGrpSpPr/>
          <p:nvPr/>
        </p:nvGrpSpPr>
        <p:grpSpPr>
          <a:xfrm>
            <a:off x="206464" y="701634"/>
            <a:ext cx="8731072" cy="5005691"/>
            <a:chOff x="240995" y="701634"/>
            <a:chExt cx="8731072" cy="5005691"/>
          </a:xfrm>
        </p:grpSpPr>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533667" y="3878525"/>
              <a:ext cx="2438400" cy="182880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40995" y="701634"/>
              <a:ext cx="2438400" cy="182880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40995" y="3878525"/>
              <a:ext cx="2438399" cy="182880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533667" y="701634"/>
              <a:ext cx="2438400" cy="182880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113</TotalTime>
  <Words>110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2017-05-02T19:45:54Z</dcterms:modified>
</cp:coreProperties>
</file>