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50" d="100"/>
          <a:sy n="50" d="100"/>
        </p:scale>
        <p:origin x="2118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239" y="881127"/>
            <a:ext cx="3562673" cy="31445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913" y="886160"/>
            <a:ext cx="4179246" cy="313443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63540"/>
            <a:ext cx="7772400" cy="2225483"/>
          </a:xfrm>
        </p:spPr>
        <p:txBody>
          <a:bodyPr numCol="1" anchor="ctr">
            <a:noAutofit/>
          </a:bodyPr>
          <a:lstStyle/>
          <a:p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UNDER CONSTRUCTION in Park Circle!! How would you like to live in a BRAND-NEW three bed, two and a half bath home in Park Circle? This is a great location. Enjoy your home on this high lot, nestled amongst the Grand Trees! It's just a short walk to the "Circle", all of the popular shops, restaurants, and night-life! The house is estimated for a September completion. Call us for more information on finishes and builder selections! Builder to provide "2-10 Builder Warranty".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New Construction In Park Circle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4436170"/>
            <a:ext cx="1369825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334" y="4436170"/>
            <a:ext cx="1369825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21" y="4436170"/>
            <a:ext cx="1369825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287" y="4436170"/>
            <a:ext cx="1369825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1006827"/>
            <a:ext cx="357791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1175 Leesville Street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Park Circle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North Charleston, SC 29405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16018785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$315,000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1,790 SF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2½  Bath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 | 792 Folly Rd. 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2860" y="9076578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926653" y="9179124"/>
            <a:ext cx="196215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62" b="27368"/>
          <a:stretch/>
        </p:blipFill>
        <p:spPr bwMode="auto">
          <a:xfrm>
            <a:off x="6888803" y="9091519"/>
            <a:ext cx="795644" cy="74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7689023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20" y="7689023"/>
            <a:ext cx="6858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959" y="7689023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053" y="4436170"/>
            <a:ext cx="1369825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7689023"/>
            <a:ext cx="6858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580" y="7689023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148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New Construction In Park Circle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16</cp:revision>
  <dcterms:created xsi:type="dcterms:W3CDTF">2006-08-16T00:00:00Z</dcterms:created>
  <dcterms:modified xsi:type="dcterms:W3CDTF">2016-07-15T15:32:58Z</dcterms:modified>
</cp:coreProperties>
</file>