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jill@agentowned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36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342854"/>
            <a:ext cx="7772400" cy="686346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1175 Quick Rabbit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Loop</a:t>
            </a:r>
            <a:b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Hunt Club | Charleston, SC 29414 | MLS# 16002797 |$455,000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20717"/>
            <a:ext cx="7772400" cy="386975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custom built home with spectacular showcase in-ground pool including 4 bedrooms, 2 full baths, 2 half baths and over 3000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sqft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living area. This beautiful and immaculate home shows like a model! Elevated construction, a grand entry, handsome hardwood floors, plantation shutters, an abundance of natural light and loads of storage. The oversized great room has a gas fireplace, built-in shelves, and two sets of double French doors leading onto the large screened-in porch that overlooks the resort style pool and pond. The home boasts an open gourmet kitchen and includes an island, custom built cabinets, and granite countertops. The kitchen is a chef's delight that is perfect for entertaining! There is a separate flex room/dining room with wainscoting and plenty of windows that lead directly to the kitchen. The master bedroom is also located on the third level and has a walk-in closet, large window with stunning views , and a spa-like master bath with a garden tub, separate shower, dual sinks, tile floor, separate commode, and 2 linen closets. The third floor offers 2 additional bedrooms, a nice full bath, a spacious laundry room, and an additional walk-in closet. The first level has a large entertaining area that could be an office, media room, or a fourth bedroom by adding a closet and has a half bath, private patio and separate entrance making it perfect for a mother-in-law or teen suite. The fenced back yard, pool and spa with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wi-fi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and screened-in porch with a view of the pond is perfect for entertaining or relaxing with a cup of coffee in the morning or a good book in the afternoon. Hunt Club is a wonderfully landscaped community with a play park and community pool! The neighborhood is close to local shopping and grocery stores and is a short drive to downtown Charleston with 5-star restaurants, world class shopping and iconic history as well as a short drive to the beaches, the airport, Boeing and Daniel Island. Come take a look because you will not find another home that offers as much as this one: a chef's delight, entertainer's dream, breathtaking views, private resort-style pool and perfect family home!</a:t>
            </a:r>
            <a:endParaRPr lang="en-US" sz="12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3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2339718" y="158148"/>
            <a:ext cx="3092964" cy="527652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Outdoor Oasis</a:t>
            </a:r>
            <a:endParaRPr lang="en-US" sz="36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3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www.agentownedrealty.com</a:t>
            </a:r>
            <a:endParaRPr lang="en-US" sz="10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5375" y="9037568"/>
            <a:ext cx="1021651" cy="536147"/>
          </a:xfrm>
          <a:prstGeom prst="rect">
            <a:avLst/>
          </a:prstGeom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027" y="174831"/>
            <a:ext cx="1212574" cy="68606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257623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026" y="234041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342320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799" y="174831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799" y="1257622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425" y="2340413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425" y="342320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439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1175 Quick Rabbit Loop Hunt Club | Charleston, SC 29414 | MLS# 16002797 |$455,000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2016-02-09T17:50:12Z</dcterms:modified>
</cp:coreProperties>
</file>