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2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834" y="-79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jill@agentowned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g"/><Relationship Id="rId10" Type="http://schemas.openxmlformats.org/officeDocument/2006/relationships/image" Target="../media/image7.jpeg"/><Relationship Id="rId4" Type="http://schemas.openxmlformats.org/officeDocument/2006/relationships/hyperlink" Target="http://www.agentownedrealty.com/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72"/>
          <a:stretch/>
        </p:blipFill>
        <p:spPr bwMode="auto">
          <a:xfrm>
            <a:off x="0" y="0"/>
            <a:ext cx="7772400" cy="50673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4380954"/>
            <a:ext cx="7772400" cy="686346"/>
          </a:xfr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52200">
                <a:srgbClr val="C3D2ED">
                  <a:alpha val="75000"/>
                </a:srgbClr>
              </a:gs>
              <a:gs pos="100000">
                <a:srgbClr val="C3D2ED"/>
              </a:gs>
            </a:gsLst>
            <a:lin ang="5400000" scaled="1"/>
          </a:gradFill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1175 Quick Rabbit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Loop</a:t>
            </a:r>
            <a:b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Hunt Club | Charleston, SC 29414 | MLS# 16002797 </a:t>
            </a:r>
            <a:r>
              <a:rPr 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|$</a:t>
            </a:r>
            <a:r>
              <a:rPr lang="en-US" sz="1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450,000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020717"/>
            <a:ext cx="7772400" cy="3869754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GORGEOUS custom built home with spectacular showcase in-ground pool including 4 bedrooms, 2 full baths, 2 half baths and over 3000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sqft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living area. This beautiful and immaculate home shows like a model! Elevated construction, a grand entry, handsome hardwood floors, plantation shutters, an abundance of natural light and loads of storage. The oversized great room has a gas fireplace, built-in shelves, and two sets of double French doors leading onto the large screened-in porch that overlooks the resort style pool and pond. The home boasts an open gourmet kitchen and includes an island, custom built cabinets, and granite countertops. The kitchen is a chef's delight that is perfect for entertaining! There is a separate flex room/dining room with wainscoting and plenty of windows that lead directly to the kitchen. The master bedroom is also located on the third level and has a walk-in closet, large window with stunning views , and a spa-like master bath with a garden tub, separate shower, dual sinks, tile floor, separate commode, and 2 linen closets. The third floor offers 2 additional bedrooms, a nice full bath, a spacious laundry room, and an additional walk-in closet. The first level has a large entertaining area that could be an office, media room, or a fourth bedroom by adding a closet and has a half bath, private patio and separate entrance making it perfect for a mother-in-law or teen suite. The fenced back yard, pool and spa with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wi-fi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, and screened-in porch with a view of the pond is perfect for entertaining or relaxing with a cup of coffee in the morning or a good book in the afternoon. Hunt Club is a wonderfully landscaped community with a play park and community pool! The neighborhood is close to local shopping and grocery stores and is a short drive to downtown Charleston with 5-star restaurants, world class shopping and iconic history as well as a short drive to the beaches, the airport, Boeing and Daniel Island. Come take a look because you will not find another home that offers as much as this one: a chef's delight, entertainer's dream, breathtaking views, private resort-style pool and perfect family home!</a:t>
            </a:r>
          </a:p>
        </p:txBody>
      </p:sp>
      <p:sp>
        <p:nvSpPr>
          <p:cNvPr id="6" name="Rectangle 5"/>
          <p:cNvSpPr/>
          <p:nvPr/>
        </p:nvSpPr>
        <p:spPr>
          <a:xfrm>
            <a:off x="5076190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 smtClean="0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 smtClean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</a:rPr>
              <a:t>843-297-5590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3"/>
              </a:rPr>
              <a:t>jill@agentowned.com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Preferred Group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2339718" y="158148"/>
            <a:ext cx="3092964" cy="527652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>
                <a:solidFill>
                  <a:schemeClr val="tx1"/>
                </a:solidFill>
                <a:latin typeface="Gabriola" panose="04040605051002020D02" pitchFamily="82" charset="0"/>
              </a:rPr>
              <a:t>Outdoor Oasis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57216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3"/>
              </a:rPr>
              <a:t>stan.huff@agentowned.com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7" name="Rectangle 6"/>
          <p:cNvSpPr/>
          <p:nvPr/>
        </p:nvSpPr>
        <p:spPr>
          <a:xfrm>
            <a:off x="2991564" y="9598644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www.agentownedrealty.com</a:t>
            </a:r>
            <a:endParaRPr lang="en-US" sz="10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5375" y="9037568"/>
            <a:ext cx="1021651" cy="536147"/>
          </a:xfrm>
          <a:prstGeom prst="rect">
            <a:avLst/>
          </a:prstGeom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027" y="174831"/>
            <a:ext cx="1212574" cy="686068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1257623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026" y="2340414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1" y="3423204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0799" y="174831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0799" y="1257622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7425" y="2340413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7425" y="3423204"/>
            <a:ext cx="1219200" cy="68606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439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1175 Quick Rabbit Loop Hunt Club | Charleston, SC 29414 | MLS# 16002797 |$450,000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37</cp:revision>
  <dcterms:created xsi:type="dcterms:W3CDTF">2006-08-16T00:00:00Z</dcterms:created>
  <dcterms:modified xsi:type="dcterms:W3CDTF">2016-04-18T14:58:49Z</dcterms:modified>
</cp:coreProperties>
</file>