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750" y="556632"/>
            <a:ext cx="3079484" cy="37001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1" y="4377445"/>
            <a:ext cx="5958693" cy="676765"/>
          </a:xfrm>
        </p:spPr>
        <p:txBody>
          <a:bodyPr anchor="t">
            <a:noAutofit/>
          </a:bodyPr>
          <a:lstStyle/>
          <a:p>
            <a:r>
              <a:rPr lang="en-US" sz="2400" b="1">
                <a:latin typeface="Futura Bk BT" panose="020B0502020204020303" pitchFamily="34" charset="0"/>
                <a:cs typeface="Microsoft Sans Serif" panose="020B0604020202020204" pitchFamily="34" charset="0"/>
              </a:rPr>
              <a:t>1175 Falcon Lane</a:t>
            </a:r>
            <a:b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Summerton, SC 29148 | MLS# 23008616 | $325,000</a:t>
            </a:r>
            <a:endParaRPr lang="en-US" sz="10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Come Enjoy the Lake Marion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301" y="5174914"/>
            <a:ext cx="5955994" cy="370010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Welcome to Lake Marion! Nestled on Potato Creek across from the Santee Wildlife Refuge, you will find this quaint 3 bedroom, 1 bath home with 2 covered-lake-view porches. Home sits on a deeded ½ acre lot with approximately 75 ft of waterfront and a shared boat slip. Home is being sold AS-IS, but not to worry - this home is MOVE-IN ready with an open living area, eat-in kitchen with all new stainless steel appliances, all of which convey with the property. Some features include: quartz countertops in a tastefully renovated kitchen and bath, Caribbean Maple LVP throughout, new energy efficient windows and doors, new light fixtures, new water pump &amp; water heater. Enjoy the beautiful landscape and natural surroundings with year-round boating, fishing, skiing, kayaking or just chilling under the mature shade trees. LAST BUT NOT LEAST. . . . there is a 66' X 24' shop/garage with three (3) bays, all of which have new garage doors and electric openers. This property is a must see.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8E990F-21CA-422A-9A0D-FF7EC70BA5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1753038"/>
            <a:ext cx="1709928" cy="11399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4167E3-9468-4F94-932B-BC0332D6D9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556632"/>
            <a:ext cx="1709928" cy="11399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302B841-5A50-4A8A-B3B0-D6987D14B7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2949444"/>
            <a:ext cx="1709928" cy="11399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54C438C-34E4-4CFA-A80D-D0DB272E22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4145850"/>
            <a:ext cx="1709928" cy="113995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FC38241-0D8C-40BE-85D9-2DEBB14E81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7735071"/>
            <a:ext cx="1709928" cy="11399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057CDDD-A2FD-40EE-517D-DEE9BCF26D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5342256"/>
            <a:ext cx="1709928" cy="11399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D3B8BCC-879E-6993-C36B-AEA09F835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12212" y="556632"/>
            <a:ext cx="2775082" cy="37001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38A3EF-A260-28B0-3012-9B6B0F38251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272" y="6538662"/>
            <a:ext cx="1709928" cy="113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242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1175 Falcon Lane Summerton, SC 29148 | MLS# 23008616 | $325,000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90</cp:revision>
  <dcterms:created xsi:type="dcterms:W3CDTF">2006-08-16T00:00:00Z</dcterms:created>
  <dcterms:modified xsi:type="dcterms:W3CDTF">2023-04-20T11:55:33Z</dcterms:modified>
</cp:coreProperties>
</file>