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238" y="67"/>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7/19/2023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7/19/2023</a:t>
            </a:fld>
            <a:endParaRPr lang="en-US" dirty="0"/>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pn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
            <a:extLst>
              <a:ext uri="{FF2B5EF4-FFF2-40B4-BE49-F238E27FC236}">
                <a16:creationId xmlns:a16="http://schemas.microsoft.com/office/drawing/2014/main" id="{3663381F-0A94-4919-A616-D115A0188A7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5614" b="11895"/>
          <a:stretch/>
        </p:blipFill>
        <p:spPr bwMode="auto">
          <a:xfrm>
            <a:off x="152400" y="556632"/>
            <a:ext cx="3031212" cy="3700109"/>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4" name="Rectangle 3"/>
          <p:cNvSpPr/>
          <p:nvPr/>
        </p:nvSpPr>
        <p:spPr>
          <a:xfrm>
            <a:off x="228600" y="0"/>
            <a:ext cx="7772400" cy="10058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228601" y="4377445"/>
            <a:ext cx="5958693" cy="676765"/>
          </a:xfrm>
        </p:spPr>
        <p:txBody>
          <a:bodyPr anchor="t">
            <a:noAutofit/>
          </a:bodyPr>
          <a:lstStyle/>
          <a:p>
            <a:r>
              <a:rPr lang="en-US" sz="2400" b="1" dirty="0">
                <a:latin typeface="Futura Bk BT" panose="020B0502020204020303" pitchFamily="34" charset="0"/>
                <a:cs typeface="Microsoft Sans Serif" panose="020B0604020202020204" pitchFamily="34" charset="0"/>
              </a:rPr>
              <a:t>1175 Falcon Lane</a:t>
            </a:r>
            <a:br>
              <a:rPr lang="en-US" sz="1800" b="1" dirty="0">
                <a:latin typeface="Futura Bk BT" panose="020B0502020204020303" pitchFamily="34" charset="0"/>
                <a:cs typeface="Microsoft Sans Serif" panose="020B0604020202020204" pitchFamily="34" charset="0"/>
              </a:rPr>
            </a:br>
            <a:r>
              <a:rPr lang="en-US" sz="1800" b="1" dirty="0">
                <a:latin typeface="Futura Bk BT" panose="020B0502020204020303" pitchFamily="34" charset="0"/>
                <a:cs typeface="Microsoft Sans Serif" panose="020B0604020202020204" pitchFamily="34" charset="0"/>
              </a:rPr>
              <a:t>Summerton, SC 29148 | MLS# 23008616 | $299,000</a:t>
            </a:r>
            <a:endParaRPr lang="en-US" sz="1000" b="1" dirty="0">
              <a:latin typeface="Futura Bk BT" panose="020B0502020204020303" pitchFamily="34" charset="0"/>
              <a:cs typeface="Microsoft Sans Serif" panose="020B0604020202020204" pitchFamily="34" charset="0"/>
            </a:endParaRPr>
          </a:p>
        </p:txBody>
      </p:sp>
      <p:sp>
        <p:nvSpPr>
          <p:cNvPr id="6" name="Rectangle 5"/>
          <p:cNvSpPr/>
          <p:nvPr/>
        </p:nvSpPr>
        <p:spPr>
          <a:xfrm>
            <a:off x="455023" y="9136336"/>
            <a:ext cx="2057401" cy="677108"/>
          </a:xfrm>
          <a:prstGeom prst="rect">
            <a:avLst/>
          </a:prstGeom>
        </p:spPr>
        <p:txBody>
          <a:bodyPr wrap="square">
            <a:spAutoFit/>
          </a:bodyPr>
          <a:lstStyle/>
          <a:p>
            <a:pPr algn="ctr"/>
            <a:r>
              <a:rPr lang="en-US" sz="1600" dirty="0">
                <a:latin typeface="Futura Bk BT" panose="020B0502020204020303" pitchFamily="34" charset="0"/>
                <a:cs typeface="Microsoft Sans Serif" panose="020B0604020202020204" pitchFamily="34" charset="0"/>
              </a:rPr>
              <a:t>Kelly Rozier</a:t>
            </a:r>
          </a:p>
          <a:p>
            <a:pPr algn="ctr"/>
            <a:r>
              <a:rPr lang="en-US" sz="1100" dirty="0">
                <a:latin typeface="Futura Bk BT" panose="020B0502020204020303" pitchFamily="34" charset="0"/>
                <a:cs typeface="Microsoft Sans Serif" panose="020B0604020202020204" pitchFamily="34" charset="0"/>
              </a:rPr>
              <a:t>(843) 209-3129</a:t>
            </a:r>
          </a:p>
          <a:p>
            <a:pPr algn="ctr"/>
            <a:r>
              <a:rPr lang="en-US" sz="1100" dirty="0">
                <a:latin typeface="Futura Bk BT" panose="020B0502020204020303" pitchFamily="34" charset="0"/>
                <a:cs typeface="Microsoft Sans Serif" panose="020B0604020202020204" pitchFamily="34" charset="0"/>
              </a:rPr>
              <a:t>kellywrozier@gmail.com</a:t>
            </a:r>
          </a:p>
        </p:txBody>
      </p:sp>
      <p:sp>
        <p:nvSpPr>
          <p:cNvPr id="9" name="Rectangle 8"/>
          <p:cNvSpPr/>
          <p:nvPr/>
        </p:nvSpPr>
        <p:spPr>
          <a:xfrm>
            <a:off x="5717178" y="9197891"/>
            <a:ext cx="2057400" cy="553998"/>
          </a:xfrm>
          <a:prstGeom prst="rect">
            <a:avLst/>
          </a:prstGeom>
        </p:spPr>
        <p:txBody>
          <a:bodyPr wrap="square">
            <a:spAutoFit/>
          </a:bodyPr>
          <a:lstStyle/>
          <a:p>
            <a:pPr algn="ctr"/>
            <a:r>
              <a:rPr lang="en-US" sz="1000" dirty="0">
                <a:latin typeface="Futura Bk BT" panose="020B0502020204020303" pitchFamily="34" charset="0"/>
                <a:cs typeface="Microsoft Sans Serif" panose="020B0604020202020204" pitchFamily="34" charset="0"/>
              </a:rPr>
              <a:t>Brand Name Real Estate</a:t>
            </a:r>
          </a:p>
          <a:p>
            <a:pPr algn="ctr"/>
            <a:r>
              <a:rPr lang="en-US" sz="1000" dirty="0">
                <a:latin typeface="Futura Bk BT" panose="020B0502020204020303" pitchFamily="34" charset="0"/>
                <a:cs typeface="Microsoft Sans Serif" panose="020B0604020202020204" pitchFamily="34" charset="0"/>
              </a:rPr>
              <a:t>4 Carriage Lane Suite 106</a:t>
            </a:r>
          </a:p>
          <a:p>
            <a:pPr algn="ctr"/>
            <a:r>
              <a:rPr lang="en-US" sz="1000" dirty="0">
                <a:latin typeface="Futura Bk BT" panose="020B0502020204020303" pitchFamily="34" charset="0"/>
                <a:cs typeface="Microsoft Sans Serif" panose="020B0604020202020204" pitchFamily="34" charset="0"/>
              </a:rPr>
              <a:t>Charleston, SC 29407</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48187"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0" y="0"/>
            <a:ext cx="8229600" cy="523220"/>
          </a:xfrm>
          <a:prstGeom prst="rect">
            <a:avLst/>
          </a:prstGeom>
        </p:spPr>
        <p:txBody>
          <a:bodyPr wrap="square">
            <a:spAutoFit/>
          </a:bodyPr>
          <a:lstStyle/>
          <a:p>
            <a:pPr algn="ctr"/>
            <a:r>
              <a:rPr lang="en-US" sz="2800" b="1" i="1" dirty="0">
                <a:ln w="12700">
                  <a:noFill/>
                  <a:prstDash val="solid"/>
                </a:ln>
                <a:solidFill>
                  <a:srgbClr val="FF0000"/>
                </a:solidFill>
                <a:latin typeface="Futura Lt BT" panose="020B0402020204020303" pitchFamily="34" charset="0"/>
                <a:cs typeface="Narkisim" panose="020E0502050101010101" pitchFamily="34" charset="-79"/>
              </a:rPr>
              <a:t>Enjoy the Lake Marion Life</a:t>
            </a:r>
          </a:p>
        </p:txBody>
      </p:sp>
      <p:sp>
        <p:nvSpPr>
          <p:cNvPr id="3" name="Subtitle 2"/>
          <p:cNvSpPr>
            <a:spLocks noGrp="1"/>
          </p:cNvSpPr>
          <p:nvPr>
            <p:ph type="subTitle" idx="1"/>
          </p:nvPr>
        </p:nvSpPr>
        <p:spPr>
          <a:xfrm>
            <a:off x="231301" y="5174914"/>
            <a:ext cx="5955994" cy="3700109"/>
          </a:xfrm>
        </p:spPr>
        <p:txBody>
          <a:bodyPr anchor="ctr">
            <a:noAutofit/>
          </a:bodyPr>
          <a:lstStyle/>
          <a:p>
            <a:r>
              <a:rPr lang="en-US" sz="1500" dirty="0">
                <a:solidFill>
                  <a:schemeClr val="tx1"/>
                </a:solidFill>
              </a:rPr>
              <a:t>Welcome to Lake Marion! This home would make an amazing primary or short term vacation home! Nestled on Potato Creek across from the Santee Wildlife Refuge, you will find this quaint 3 bedroom, 1 bath home with 2 covered-lake-view porches. Home sits on a deeded ½ acre lot with approximately 75 ft of waterfront and a shared boat slip. Home is being sold AS-IS, but not to worry - this home is MOVE-IN ready with an open living area, eat-in kitchen with all new stainless steel appliances, all of which convey with the property. Some features include: quartz countertops in a tastefully renovated kitchen and bath, Caribbean Maple LVP throughout, new energy efficient windows and doors, new light fixtures, new water pump &amp; water heater. Schedule a showing today to see this gem in person. Enjoy the beautiful landscape and natural surroundings with year-round boating, fishing, skiing, kayaking or just chilling under the mature shade trees. LAST BUT NOT LEAST. . . . there is a 66' X 24' shop/garage with three (3) bays, all of which have new garage doors and electric </a:t>
            </a:r>
            <a:r>
              <a:rPr lang="en-US" sz="1500" dirty="0" err="1">
                <a:solidFill>
                  <a:schemeClr val="tx1"/>
                </a:solidFill>
              </a:rPr>
              <a:t>openers.This</a:t>
            </a:r>
            <a:r>
              <a:rPr lang="en-US" sz="1500" dirty="0">
                <a:solidFill>
                  <a:schemeClr val="tx1"/>
                </a:solidFill>
              </a:rPr>
              <a:t> property is a must see.</a:t>
            </a:r>
          </a:p>
        </p:txBody>
      </p:sp>
      <p:pic>
        <p:nvPicPr>
          <p:cNvPr id="29" name="Picture 8">
            <a:extLst>
              <a:ext uri="{FF2B5EF4-FFF2-40B4-BE49-F238E27FC236}">
                <a16:creationId xmlns:a16="http://schemas.microsoft.com/office/drawing/2014/main" id="{55B3B569-3376-4D82-A1BF-523C777B253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3333538" y="9119980"/>
            <a:ext cx="1562527" cy="709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a:extLst>
              <a:ext uri="{FF2B5EF4-FFF2-40B4-BE49-F238E27FC236}">
                <a16:creationId xmlns:a16="http://schemas.microsoft.com/office/drawing/2014/main" id="{638E990F-21CA-422A-9A0D-FF7EC70BA590}"/>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6367272" y="1753038"/>
            <a:ext cx="1709928" cy="1139952"/>
          </a:xfrm>
          <a:prstGeom prst="rect">
            <a:avLst/>
          </a:prstGeom>
        </p:spPr>
      </p:pic>
      <p:pic>
        <p:nvPicPr>
          <p:cNvPr id="11" name="Picture 10">
            <a:extLst>
              <a:ext uri="{FF2B5EF4-FFF2-40B4-BE49-F238E27FC236}">
                <a16:creationId xmlns:a16="http://schemas.microsoft.com/office/drawing/2014/main" id="{4D4167E3-9468-4F94-932B-BC0332D6D9B8}"/>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367272" y="556632"/>
            <a:ext cx="1709928" cy="1139952"/>
          </a:xfrm>
          <a:prstGeom prst="rect">
            <a:avLst/>
          </a:prstGeom>
        </p:spPr>
      </p:pic>
      <p:pic>
        <p:nvPicPr>
          <p:cNvPr id="23" name="Picture 22">
            <a:extLst>
              <a:ext uri="{FF2B5EF4-FFF2-40B4-BE49-F238E27FC236}">
                <a16:creationId xmlns:a16="http://schemas.microsoft.com/office/drawing/2014/main" id="{D302B841-5A50-4A8A-B3B0-D6987D14B751}"/>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6367272" y="2949444"/>
            <a:ext cx="1709928" cy="1139952"/>
          </a:xfrm>
          <a:prstGeom prst="rect">
            <a:avLst/>
          </a:prstGeom>
        </p:spPr>
      </p:pic>
      <p:pic>
        <p:nvPicPr>
          <p:cNvPr id="33" name="Picture 32">
            <a:extLst>
              <a:ext uri="{FF2B5EF4-FFF2-40B4-BE49-F238E27FC236}">
                <a16:creationId xmlns:a16="http://schemas.microsoft.com/office/drawing/2014/main" id="{A54C438C-34E4-4CFA-A80D-D0DB272E229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367272" y="4145850"/>
            <a:ext cx="1709928" cy="1139952"/>
          </a:xfrm>
          <a:prstGeom prst="rect">
            <a:avLst/>
          </a:prstGeom>
        </p:spPr>
      </p:pic>
      <p:pic>
        <p:nvPicPr>
          <p:cNvPr id="35" name="Picture 34">
            <a:extLst>
              <a:ext uri="{FF2B5EF4-FFF2-40B4-BE49-F238E27FC236}">
                <a16:creationId xmlns:a16="http://schemas.microsoft.com/office/drawing/2014/main" id="{1FC38241-0D8C-40BE-85D9-2DEBB14E813B}"/>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6367272" y="7735071"/>
            <a:ext cx="1709928" cy="1139952"/>
          </a:xfrm>
          <a:prstGeom prst="rect">
            <a:avLst/>
          </a:prstGeom>
        </p:spPr>
      </p:pic>
      <p:pic>
        <p:nvPicPr>
          <p:cNvPr id="21" name="Picture 20">
            <a:extLst>
              <a:ext uri="{FF2B5EF4-FFF2-40B4-BE49-F238E27FC236}">
                <a16:creationId xmlns:a16="http://schemas.microsoft.com/office/drawing/2014/main" id="{1057CDDD-A2FD-40EE-517D-DEE9BCF26D7B}"/>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6367272" y="5342256"/>
            <a:ext cx="1709928" cy="1139952"/>
          </a:xfrm>
          <a:prstGeom prst="rect">
            <a:avLst/>
          </a:prstGeom>
        </p:spPr>
      </p:pic>
      <p:pic>
        <p:nvPicPr>
          <p:cNvPr id="5" name="Picture 2">
            <a:extLst>
              <a:ext uri="{FF2B5EF4-FFF2-40B4-BE49-F238E27FC236}">
                <a16:creationId xmlns:a16="http://schemas.microsoft.com/office/drawing/2014/main" id="{3D3B8BCC-879E-6993-C36B-AEA09F835E73}"/>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3387901" y="556632"/>
            <a:ext cx="2775082" cy="370010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0" name="Picture 9">
            <a:extLst>
              <a:ext uri="{FF2B5EF4-FFF2-40B4-BE49-F238E27FC236}">
                <a16:creationId xmlns:a16="http://schemas.microsoft.com/office/drawing/2014/main" id="{7138A3EF-A260-28B0-3012-9B6B0F38251C}"/>
              </a:ext>
            </a:extLst>
          </p:cNvPr>
          <p:cNvPicPr>
            <a:picLocks noChangeAspect="1"/>
          </p:cNvPicPr>
          <p:nvPr/>
        </p:nvPicPr>
        <p:blipFill>
          <a:blip r:embed="rId12">
            <a:extLst>
              <a:ext uri="{28A0092B-C50C-407E-A947-70E740481C1C}">
                <a14:useLocalDpi xmlns:a14="http://schemas.microsoft.com/office/drawing/2010/main" val="0"/>
              </a:ext>
            </a:extLst>
          </a:blip>
          <a:srcRect/>
          <a:stretch/>
        </p:blipFill>
        <p:spPr>
          <a:xfrm>
            <a:off x="6367272" y="6538662"/>
            <a:ext cx="1709928" cy="1139952"/>
          </a:xfrm>
          <a:prstGeom prst="rect">
            <a:avLst/>
          </a:prstGeom>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562</TotalTime>
  <Words>265</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Futura Bk BT</vt:lpstr>
      <vt:lpstr>Futura Lt BT</vt:lpstr>
      <vt:lpstr>Office Theme</vt:lpstr>
      <vt:lpstr>1175 Falcon Lane Summerton, SC 29148 | MLS# 23008616 | $299,000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91</cp:revision>
  <dcterms:created xsi:type="dcterms:W3CDTF">2006-08-16T00:00:00Z</dcterms:created>
  <dcterms:modified xsi:type="dcterms:W3CDTF">2023-07-19T11:16:39Z</dcterms:modified>
</cp:coreProperties>
</file>