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7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8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169" indent="0" algn="ctr">
              <a:buNone/>
            </a:lvl2pPr>
            <a:lvl3pPr marL="914336" indent="0" algn="ctr">
              <a:buNone/>
            </a:lvl3pPr>
            <a:lvl4pPr marL="1371505" indent="0" algn="ctr">
              <a:buNone/>
            </a:lvl4pPr>
            <a:lvl5pPr marL="1828674" indent="0" algn="ctr">
              <a:buNone/>
            </a:lvl5pPr>
            <a:lvl6pPr marL="2285841" indent="0" algn="ctr">
              <a:buNone/>
            </a:lvl6pPr>
            <a:lvl7pPr marL="2743010" indent="0" algn="ctr">
              <a:buNone/>
            </a:lvl7pPr>
            <a:lvl8pPr marL="3200179" indent="0" algn="ctr">
              <a:buNone/>
            </a:lvl8pPr>
            <a:lvl9pPr marL="3657346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8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8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47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9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6"/>
            <a:ext cx="3634740" cy="6638079"/>
          </a:xfrm>
        </p:spPr>
        <p:txBody>
          <a:bodyPr/>
          <a:lstStyle>
            <a:lvl1pPr>
              <a:defRPr sz="25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6"/>
            <a:ext cx="3634740" cy="6638079"/>
          </a:xfrm>
        </p:spPr>
        <p:txBody>
          <a:bodyPr/>
          <a:lstStyle>
            <a:lvl1pPr>
              <a:defRPr sz="2599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1" y="2251500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3" y="2251500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1" y="3464566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464566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2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2" y="2235206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6" y="400474"/>
            <a:ext cx="4600576" cy="8584566"/>
          </a:xfrm>
        </p:spPr>
        <p:txBody>
          <a:bodyPr/>
          <a:lstStyle>
            <a:lvl1pPr>
              <a:defRPr sz="2599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9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9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9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02" indent="-411452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868619" indent="-28344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778" indent="-228584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218" indent="-182867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229" indent="-182867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670" indent="-182867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824" indent="-182867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6978" indent="-182867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132" indent="-182867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0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7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4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1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4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8229600" cy="4819459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457201" y="9075886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75835" y="6452885"/>
            <a:ext cx="5494999" cy="2617867"/>
          </a:xfrm>
        </p:spPr>
        <p:txBody>
          <a:bodyPr anchor="ctr">
            <a:noAutofit/>
          </a:bodyPr>
          <a:lstStyle/>
          <a:p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Back on the market pending release of contract &amp;</a:t>
            </a:r>
            <a:b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</a:br>
            <a:r>
              <a:rPr lang="en-US" sz="1400" b="1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Appraised for $402,000!!!!!!! </a:t>
            </a:r>
          </a:p>
          <a:p>
            <a:endParaRPr lang="en-US" sz="1400" b="1" i="1" dirty="0">
              <a:solidFill>
                <a:schemeClr val="tx2">
                  <a:lumMod val="7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Modern Country Living on 4.17 acres! This home has it all....full front porch, stocked pond, in ground salt water swimming pool, 4 stall barn, and a 6 car detached garage. Open modern floor plan and freshly painted. Vaulted ceiling, gas stainless stove and stainless appliances plus a tankless hot water heater. </a:t>
            </a:r>
          </a:p>
          <a:p>
            <a:r>
              <a:rPr lang="en-US" sz="1400" i="1" dirty="0">
                <a:solidFill>
                  <a:schemeClr val="tx2">
                    <a:lumMod val="75000"/>
                  </a:schemeClr>
                </a:solidFill>
                <a:latin typeface="Century Gothic" panose="020B0502020202020204" pitchFamily="34" charset="0"/>
              </a:rPr>
              <a:t>No description will capture the beauty of the home and land!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57200" y="0"/>
            <a:ext cx="73152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eestyle Script" panose="030804020302050B0404" pitchFamily="66" charset="0"/>
              </a:rPr>
              <a:t>Back On The Market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5058219"/>
            <a:ext cx="5402260" cy="1211159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799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1176 </a:t>
            </a:r>
            <a:r>
              <a:rPr lang="en-US" sz="2799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Witherbee</a:t>
            </a:r>
            <a:r>
              <a:rPr lang="en-US" sz="2799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Road</a:t>
            </a:r>
            <a:br>
              <a:rPr lang="en-US" sz="2799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Cordesville</a:t>
            </a: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 Area :: Moncks Corner, SC 29461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MLS# 19021689 :: $398,750</a:t>
            </a:r>
            <a:b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</a:br>
            <a:r>
              <a:rPr lang="en-US" sz="1800" b="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Century Gothic" panose="020B0502020202020204" pitchFamily="34" charset="0"/>
              </a:rPr>
              <a:t>5 Bed :: 2/2 Bath</a:t>
            </a:r>
            <a:endParaRPr lang="en-US" sz="1200" b="0" cap="none" dirty="0">
              <a:ln w="10541" cmpd="sng">
                <a:noFill/>
                <a:prstDash val="solid"/>
              </a:ln>
              <a:solidFill>
                <a:schemeClr val="tx2"/>
              </a:solidFill>
              <a:effectLst/>
              <a:latin typeface="Century Gothic" panose="020B0502020202020204" pitchFamily="34" charset="0"/>
            </a:endParaRPr>
          </a:p>
        </p:txBody>
      </p:sp>
      <p:sp>
        <p:nvSpPr>
          <p:cNvPr id="5" name="Diagonal Stripe 4"/>
          <p:cNvSpPr/>
          <p:nvPr/>
        </p:nvSpPr>
        <p:spPr>
          <a:xfrm rot="5400000">
            <a:off x="8347745" y="18410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-3600983" y="3657601"/>
            <a:ext cx="34804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Open House Saturday</a:t>
            </a:r>
          </a:p>
          <a:p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December 7th ~ 1-3pm</a:t>
            </a: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8766" y="6429582"/>
            <a:ext cx="1818831" cy="1211369"/>
          </a:xfrm>
          <a:prstGeom prst="rect">
            <a:avLst/>
          </a:prstGeom>
          <a:ln>
            <a:noFill/>
          </a:ln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8766" y="7840328"/>
            <a:ext cx="1817632" cy="1210571"/>
          </a:xfrm>
          <a:prstGeom prst="rect">
            <a:avLst/>
          </a:prstGeom>
          <a:ln>
            <a:noFill/>
          </a:ln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04"/>
          <a:stretch/>
        </p:blipFill>
        <p:spPr>
          <a:xfrm>
            <a:off x="458766" y="5018836"/>
            <a:ext cx="1831335" cy="1211369"/>
          </a:xfrm>
          <a:prstGeom prst="rect">
            <a:avLst/>
          </a:prstGeom>
          <a:ln>
            <a:noFill/>
          </a:ln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35702A6A-03A4-4667-9B6F-9FB8A7C247C8}"/>
              </a:ext>
            </a:extLst>
          </p:cNvPr>
          <p:cNvSpPr/>
          <p:nvPr/>
        </p:nvSpPr>
        <p:spPr>
          <a:xfrm>
            <a:off x="457201" y="9075886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661ACE6-6C4C-4499-9CED-E3DE4F3AD8BB}"/>
              </a:ext>
            </a:extLst>
          </p:cNvPr>
          <p:cNvSpPr/>
          <p:nvPr/>
        </p:nvSpPr>
        <p:spPr>
          <a:xfrm>
            <a:off x="457205" y="9198118"/>
            <a:ext cx="73151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843-532-3356</a:t>
            </a:r>
          </a:p>
          <a:p>
            <a:pPr algn="ctr"/>
            <a:r>
              <a:rPr lang="en-US" sz="1100" dirty="0">
                <a:solidFill>
                  <a:srgbClr val="00325C"/>
                </a:solidFill>
                <a:latin typeface="Century Gothic" panose="020B0502020202020204" pitchFamily="34" charset="0"/>
              </a:rPr>
              <a:t>connie@chrepros.com · conniewhiterealestate.com</a:t>
            </a:r>
            <a:endParaRPr lang="en-US" sz="100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78C3E41-8891-4776-A15C-2CB9AF1CD422}"/>
              </a:ext>
            </a:extLst>
          </p:cNvPr>
          <p:cNvSpPr/>
          <p:nvPr/>
        </p:nvSpPr>
        <p:spPr>
          <a:xfrm>
            <a:off x="444500" y="9856537"/>
            <a:ext cx="7327903" cy="20005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700" dirty="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 · 597 Old Mt. Holly Road · Suite 301 · Goose Creek, SC 29445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867F4767-2401-4E25-9CB0-E3E47AA1FE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66" y="9250276"/>
            <a:ext cx="849342" cy="64344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492DED7-BD0A-4511-9144-B35AC2B46AC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339" y="9250278"/>
            <a:ext cx="1250495" cy="661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437</TotalTime>
  <Words>157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Book Antiqua</vt:lpstr>
      <vt:lpstr>Century Gothic</vt:lpstr>
      <vt:lpstr>Freestyle Script</vt:lpstr>
      <vt:lpstr>Lucida Sans</vt:lpstr>
      <vt:lpstr>Trebuchet MS</vt:lpstr>
      <vt:lpstr>Wingdings</vt:lpstr>
      <vt:lpstr>Wingdings 2</vt:lpstr>
      <vt:lpstr>Wingdings 3</vt:lpstr>
      <vt:lpstr>Apex</vt:lpstr>
      <vt:lpstr>1176 Witherbee Road Cordesville Area :: Moncks Corner, SC 29461 MLS# 19021689 :: $398,750 5 Bed :: 2/2 Bath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92</cp:revision>
  <dcterms:created xsi:type="dcterms:W3CDTF">2006-08-16T00:00:00Z</dcterms:created>
  <dcterms:modified xsi:type="dcterms:W3CDTF">2020-01-20T22:37:55Z</dcterms:modified>
</cp:coreProperties>
</file>