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584" y="-288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7/14/2017</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lisa@mattoneillteam.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56322"/>
            <a:ext cx="7772400" cy="506895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1177 Ayers Plantation Way</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Dunes West ~ Mount Pleasant, SC 29466 ~ MLS# 17011732 ~ $618,000</a:t>
            </a:r>
          </a:p>
        </p:txBody>
      </p:sp>
      <p:sp>
        <p:nvSpPr>
          <p:cNvPr id="5" name="Rectangle 4"/>
          <p:cNvSpPr/>
          <p:nvPr/>
        </p:nvSpPr>
        <p:spPr>
          <a:xfrm>
            <a:off x="0" y="132546"/>
            <a:ext cx="7772400" cy="86177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Best Lot Location And Most Upgrades</a:t>
            </a:r>
          </a:p>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Of Homes In This Price Range In This Area</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Lisa Quick     </a:t>
            </a:r>
            <a:r>
              <a:rPr lang="en-US" sz="1600" dirty="0">
                <a:solidFill>
                  <a:schemeClr val="tx1"/>
                </a:solidFill>
                <a:latin typeface="Palatino Linotype" panose="02040502050505030304" pitchFamily="18" charset="0"/>
                <a:hlinkClick r:id="rId3"/>
              </a:rPr>
              <a:t>lisa@mattoneillteam.com</a:t>
            </a:r>
            <a:r>
              <a:rPr lang="en-US" sz="1600" dirty="0">
                <a:solidFill>
                  <a:schemeClr val="tx1"/>
                </a:solidFill>
                <a:latin typeface="Palatino Linotype" panose="02040502050505030304" pitchFamily="18" charset="0"/>
              </a:rPr>
              <a:t>    843-452-6688</a:t>
            </a:r>
            <a:endParaRPr lang="en-US" sz="1600" u="sng" dirty="0">
              <a:solidFill>
                <a:schemeClr val="tx1"/>
              </a:solidFill>
              <a:latin typeface="Palatino Linotype" panose="02040502050505030304" pitchFamily="18" charset="0"/>
            </a:endParaRPr>
          </a:p>
        </p:txBody>
      </p:sp>
      <p:sp>
        <p:nvSpPr>
          <p:cNvPr id="2" name="Rectangle 1"/>
          <p:cNvSpPr/>
          <p:nvPr/>
        </p:nvSpPr>
        <p:spPr>
          <a:xfrm>
            <a:off x="8326581" y="2216894"/>
            <a:ext cx="2297424"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Reduced $200k!</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0" y="6538458"/>
            <a:ext cx="7772400" cy="2123658"/>
          </a:xfrm>
          <a:prstGeom prst="rect">
            <a:avLst/>
          </a:prstGeom>
        </p:spPr>
        <p:txBody>
          <a:bodyPr wrap="square" numCol="1" anchor="ctr">
            <a:spAutoFit/>
          </a:bodyPr>
          <a:lstStyle/>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This pristine home on its premium pond site shows like a model and boast features to impress the most discerning of buyers. Meticulously kept, this incredible home is still covered by a builder warranty. At the heart of the home is the gourmet eat-in kitchen opening to the dining and living room with cozy fireplace. Living spaces extend onto a screened porch &amp; brick patio where you can enjoy pond views and a hot tub that comes with the home. In addition to 3 bedrooms, full bath with dual sinks, laundry &amp; loft area, you will love the spacious owner’s retreat with tray ceiling, sitting area, </a:t>
            </a:r>
            <a:r>
              <a:rPr lang="en-US" sz="1200" dirty="0" err="1">
                <a:solidFill>
                  <a:schemeClr val="bg2">
                    <a:lumMod val="25000"/>
                  </a:schemeClr>
                </a:solidFill>
                <a:latin typeface="Palatino Linotype" panose="02040502050505030304" pitchFamily="18" charset="0"/>
                <a:cs typeface="Times New Roman" panose="02020603050405020304" pitchFamily="18" charset="0"/>
              </a:rPr>
              <a:t>en</a:t>
            </a:r>
            <a:r>
              <a:rPr lang="en-US" sz="1200" dirty="0">
                <a:solidFill>
                  <a:schemeClr val="bg2">
                    <a:lumMod val="25000"/>
                  </a:schemeClr>
                </a:solidFill>
                <a:latin typeface="Palatino Linotype" panose="02040502050505030304" pitchFamily="18" charset="0"/>
                <a:cs typeface="Times New Roman" panose="02020603050405020304" pitchFamily="18" charset="0"/>
              </a:rPr>
              <a:t>-suite bath w/dual vanity, soaking tub, walk-in shower &amp; 2 walk-in closets. This desirable gated community offers great amenities with a crabbing dock a short walk from home, miles of walking, biking and jogging paths, golf course, boat landing, pool and tennis courts. Close to beautiful beaches, county park, shopping and dining, and historic downtown Charleston.</a:t>
            </a:r>
          </a:p>
          <a:p>
            <a:pPr algn="ctr"/>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Additional features include:</a:t>
            </a:r>
            <a:endParaRPr lang="en-US" sz="1200" i="1"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540" y="5257800"/>
            <a:ext cx="1828800" cy="1219200"/>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3964729" y="5257800"/>
            <a:ext cx="1828800" cy="1219200"/>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982470" y="11116866"/>
            <a:ext cx="1828800" cy="1218354"/>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962400" y="11116443"/>
            <a:ext cx="1828800" cy="1219200"/>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984587" y="5257800"/>
            <a:ext cx="1828800" cy="1219200"/>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4235" y="11116443"/>
            <a:ext cx="1828800" cy="1219200"/>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8680" y="5257800"/>
            <a:ext cx="1828800" cy="1219200"/>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35" y="11116443"/>
            <a:ext cx="1828800" cy="1219200"/>
          </a:xfrm>
          <a:prstGeom prst="rect">
            <a:avLst/>
          </a:prstGeom>
        </p:spPr>
      </p:pic>
      <p:sp>
        <p:nvSpPr>
          <p:cNvPr id="3" name="Rectangle 2"/>
          <p:cNvSpPr/>
          <p:nvPr/>
        </p:nvSpPr>
        <p:spPr>
          <a:xfrm>
            <a:off x="1" y="8631415"/>
            <a:ext cx="7772399" cy="1954381"/>
          </a:xfrm>
          <a:prstGeom prst="rect">
            <a:avLst/>
          </a:prstGeom>
        </p:spPr>
        <p:txBody>
          <a:bodyPr wrap="square" numCol="2">
            <a:spAutoFit/>
          </a:bodyPr>
          <a:lstStyle/>
          <a:p>
            <a:pPr marL="171450" indent="-171450">
              <a:buFont typeface="Arial" panose="020B0604020202020204" pitchFamily="34" charset="0"/>
              <a:buChar char="•"/>
            </a:pPr>
            <a:r>
              <a:rPr lang="en-US" sz="1100" dirty="0">
                <a:latin typeface="Palatino Linotype" panose="02040502050505030304" pitchFamily="18" charset="0"/>
              </a:rPr>
              <a:t>Inside you'll find beautiful hardwood floors, plantation shutters, central vacuum, a </a:t>
            </a:r>
            <a:r>
              <a:rPr lang="en-US" sz="1100" dirty="0" err="1">
                <a:latin typeface="Palatino Linotype" panose="02040502050505030304" pitchFamily="18" charset="0"/>
              </a:rPr>
              <a:t>tankless</a:t>
            </a:r>
            <a:r>
              <a:rPr lang="en-US" sz="1100" dirty="0">
                <a:latin typeface="Palatino Linotype" panose="02040502050505030304" pitchFamily="18" charset="0"/>
              </a:rPr>
              <a:t> hot water heater, speakers in the family room and screened porch, and many other unique features</a:t>
            </a:r>
          </a:p>
          <a:p>
            <a:pPr marL="171450" indent="-171450">
              <a:buFont typeface="Arial" panose="020B0604020202020204" pitchFamily="34" charset="0"/>
              <a:buChar char="•"/>
            </a:pPr>
            <a:r>
              <a:rPr lang="en-US" sz="1100" dirty="0">
                <a:latin typeface="Palatino Linotype" panose="02040502050505030304" pitchFamily="18" charset="0"/>
              </a:rPr>
              <a:t>Outside you'll find a brick patio, a well for irrigation, a dehumidifier under the crawl space, natural gas lanterns at the front entrance, and a mosquito mist barrier</a:t>
            </a:r>
          </a:p>
          <a:p>
            <a:pPr marL="171450" indent="-171450">
              <a:buFont typeface="Arial" panose="020B0604020202020204" pitchFamily="34" charset="0"/>
              <a:buChar char="•"/>
            </a:pPr>
            <a:r>
              <a:rPr lang="en-US" sz="1100" dirty="0">
                <a:latin typeface="Palatino Linotype" panose="02040502050505030304" pitchFamily="18" charset="0"/>
              </a:rPr>
              <a:t>The gorgeous eat-in kitchen includes granite countertops, a tile backsplash, lots of cabinet space, updated stainless steel appliances, a gas cooktop with vent hood, a large island with breakfast bar, and an eat-in nook</a:t>
            </a:r>
          </a:p>
          <a:p>
            <a:pPr marL="171450" indent="-171450">
              <a:buFont typeface="Arial" panose="020B0604020202020204" pitchFamily="34" charset="0"/>
              <a:buChar char="•"/>
            </a:pPr>
            <a:r>
              <a:rPr lang="en-US" sz="1100" dirty="0">
                <a:latin typeface="Palatino Linotype" panose="02040502050505030304" pitchFamily="18" charset="0"/>
              </a:rPr>
              <a:t>The spacious master bedroom includes tray ceilings, a sitting room, lots of natural light, 2 walk-in closets, and a gorgeous master bathroom with dual vanities, a soaking tub, a frameless walk-in shower, and tile flooring</a:t>
            </a:r>
          </a:p>
          <a:p>
            <a:pPr marL="171450" indent="-171450">
              <a:buFont typeface="Arial" panose="020B0604020202020204" pitchFamily="34" charset="0"/>
              <a:buChar char="•"/>
            </a:pPr>
            <a:r>
              <a:rPr lang="en-US" sz="1100" dirty="0">
                <a:latin typeface="Palatino Linotype" panose="02040502050505030304" pitchFamily="18" charset="0"/>
              </a:rPr>
              <a:t>Second floor loft / bonus room</a:t>
            </a:r>
          </a:p>
          <a:p>
            <a:pPr marL="171450" indent="-171450">
              <a:buFont typeface="Arial" panose="020B0604020202020204" pitchFamily="34" charset="0"/>
              <a:buChar char="•"/>
            </a:pPr>
            <a:r>
              <a:rPr lang="en-US" sz="1100" dirty="0">
                <a:latin typeface="Palatino Linotype" panose="02040502050505030304" pitchFamily="18" charset="0"/>
              </a:rPr>
              <a:t>Mud room / cubby helps keep your family organized</a:t>
            </a:r>
          </a:p>
          <a:p>
            <a:pPr marL="171450" indent="-171450">
              <a:buFont typeface="Arial" panose="020B0604020202020204" pitchFamily="34" charset="0"/>
              <a:buChar char="•"/>
            </a:pPr>
            <a:r>
              <a:rPr lang="en-US" sz="1100" dirty="0">
                <a:latin typeface="Palatino Linotype" panose="02040502050505030304" pitchFamily="18" charset="0"/>
              </a:rPr>
              <a:t>Half bath on first floor</a:t>
            </a:r>
          </a:p>
          <a:p>
            <a:pPr marL="171450" indent="-171450">
              <a:buFont typeface="Arial" panose="020B0604020202020204" pitchFamily="34" charset="0"/>
              <a:buChar char="•"/>
            </a:pPr>
            <a:r>
              <a:rPr lang="en-US" sz="1100" dirty="0">
                <a:latin typeface="Palatino Linotype" panose="02040502050505030304" pitchFamily="18" charset="0"/>
              </a:rPr>
              <a:t>Great patio with hot tub, natural gas hookup, and large backyard with tranquil pond views</a:t>
            </a:r>
          </a:p>
          <a:p>
            <a:pPr marL="171450" indent="-171450">
              <a:buFont typeface="Arial" panose="020B0604020202020204" pitchFamily="34" charset="0"/>
              <a:buChar char="•"/>
            </a:pPr>
            <a:r>
              <a:rPr lang="en-US" sz="1100" dirty="0">
                <a:latin typeface="Palatino Linotype" panose="02040502050505030304" pitchFamily="18" charset="0"/>
              </a:rPr>
              <a:t>Storage loft in garage</a:t>
            </a:r>
          </a:p>
        </p:txBody>
      </p:sp>
      <p:sp>
        <p:nvSpPr>
          <p:cNvPr id="6" name="Rectangle 5"/>
          <p:cNvSpPr/>
          <p:nvPr/>
        </p:nvSpPr>
        <p:spPr>
          <a:xfrm>
            <a:off x="1943100" y="10678207"/>
            <a:ext cx="3886200" cy="276999"/>
          </a:xfrm>
          <a:prstGeom prst="rect">
            <a:avLst/>
          </a:prstGeom>
        </p:spPr>
        <p:txBody>
          <a:bodyPr>
            <a:spAutoFit/>
          </a:bodyPr>
          <a:lstStyle/>
          <a:p>
            <a:pPr algn="ctr"/>
            <a:r>
              <a:rPr lang="en-US" sz="1200" b="1" i="1" dirty="0">
                <a:latin typeface="Palatino Linotype" panose="02040502050505030304" pitchFamily="18" charset="0"/>
              </a:rPr>
              <a:t>Book your showing today!</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TotalTime>
  <Words>409</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2017-07-14T19:32:13Z</dcterms:modified>
</cp:coreProperties>
</file>