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31E"/>
    <a:srgbClr val="BDBEC0"/>
    <a:srgbClr val="EFD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2131" y="-2126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360tours.surfandturfcreative.com/tours/DUp3svvsZ" TargetMode="External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4691" y="8243455"/>
            <a:ext cx="7072745" cy="900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8" dirty="0"/>
          </a:p>
        </p:txBody>
      </p:sp>
      <p:sp>
        <p:nvSpPr>
          <p:cNvPr id="20" name="Rectangle 19"/>
          <p:cNvSpPr/>
          <p:nvPr/>
        </p:nvSpPr>
        <p:spPr>
          <a:xfrm>
            <a:off x="4322634" y="8193279"/>
            <a:ext cx="2867875" cy="93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64" dirty="0">
                <a:latin typeface="Gotham Book" pitchFamily="50" charset="0"/>
                <a:cs typeface="Gotham Book" pitchFamily="50" charset="0"/>
              </a:rPr>
              <a:t>The Boulevard Company, LLC</a:t>
            </a:r>
          </a:p>
          <a:p>
            <a:pPr algn="r"/>
            <a:r>
              <a:rPr lang="en-US" sz="1364" dirty="0">
                <a:latin typeface="Gotham Book" pitchFamily="50" charset="0"/>
                <a:cs typeface="Gotham Book" pitchFamily="50" charset="0"/>
              </a:rPr>
              <a:t>806 Johnnie Dodds Blvd | Suite 100</a:t>
            </a:r>
            <a:br>
              <a:rPr lang="en-US" sz="1364" dirty="0">
                <a:latin typeface="Gotham Book" pitchFamily="50" charset="0"/>
                <a:cs typeface="Gotham Book" pitchFamily="50" charset="0"/>
              </a:rPr>
            </a:br>
            <a:r>
              <a:rPr lang="en-US" sz="1364" dirty="0">
                <a:latin typeface="Gotham Book" pitchFamily="50" charset="0"/>
                <a:cs typeface="Gotham Book" pitchFamily="50" charset="0"/>
              </a:rPr>
              <a:t>Mt Pleasant, SC 29464</a:t>
            </a:r>
            <a:br>
              <a:rPr lang="en-US" sz="1364" dirty="0">
                <a:latin typeface="Gotham Book" pitchFamily="50" charset="0"/>
                <a:cs typeface="Gotham Book" pitchFamily="50" charset="0"/>
              </a:rPr>
            </a:br>
            <a:r>
              <a:rPr lang="en-US" sz="1364" dirty="0">
                <a:latin typeface="Gotham Book"/>
                <a:cs typeface="Gotham Book" pitchFamily="50" charset="0"/>
              </a:rPr>
              <a:t>www.askfrankrealestate.com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95" y="8212965"/>
            <a:ext cx="962339" cy="8839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9914" y="8221259"/>
            <a:ext cx="3043054" cy="85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78" b="1" dirty="0">
                <a:latin typeface="Gotham Book" pitchFamily="50" charset="0"/>
                <a:cs typeface="Gotham Book" pitchFamily="50" charset="0"/>
              </a:rPr>
              <a:t>Frank Thornhill</a:t>
            </a:r>
            <a:endParaRPr lang="en-US" sz="1678" i="1" dirty="0">
              <a:latin typeface="Gotham Book" pitchFamily="50" charset="0"/>
              <a:cs typeface="Gotham Book" pitchFamily="50" charset="0"/>
            </a:endParaRPr>
          </a:p>
          <a:p>
            <a:r>
              <a:rPr lang="en-US" sz="1636" dirty="0">
                <a:latin typeface="Gotham Book"/>
              </a:rPr>
              <a:t>(843) 224-7997</a:t>
            </a:r>
          </a:p>
          <a:p>
            <a:r>
              <a:rPr lang="en-US" sz="1636" dirty="0">
                <a:latin typeface="Gotham Book"/>
              </a:rPr>
              <a:t>frank@askfrankrealestate.com</a:t>
            </a: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7603" y="2849194"/>
            <a:ext cx="1403378" cy="105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15200" cy="48767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8310" y="4168913"/>
            <a:ext cx="699858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1177 River Road</a:t>
            </a:r>
            <a:endParaRPr lang="en-US" sz="2000" b="1" dirty="0">
              <a:ln w="3175">
                <a:noFill/>
              </a:ln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  <a:p>
            <a:pPr algn="ctr"/>
            <a:r>
              <a:rPr lang="en-US" sz="1600" b="1">
                <a:ln w="3175">
                  <a:noFill/>
                </a:ln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Johns </a:t>
            </a:r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Island, SC 29455 | MLS# 23018846 | $2,590,000</a:t>
            </a:r>
            <a:endParaRPr lang="en-US" sz="1200" b="1" dirty="0">
              <a:ln w="3175">
                <a:noFill/>
              </a:ln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91" y="-1039091"/>
            <a:ext cx="7072745" cy="961972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545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Open House Thursday 11a-2p</a:t>
            </a:r>
            <a:br>
              <a:rPr lang="en-US" sz="2727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Check Out This Beautiful New Home </a:t>
            </a:r>
            <a:b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</a:br>
            <a:r>
              <a:rPr lang="en-US" sz="1818" dirty="0">
                <a:solidFill>
                  <a:srgbClr val="D953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ook" pitchFamily="50" charset="0"/>
                <a:cs typeface="Gotham Book" pitchFamily="50" charset="0"/>
              </a:rPr>
              <a:t>And Enjoy A Light Lunch</a:t>
            </a:r>
            <a:endParaRPr lang="en-US" sz="2727" i="1" dirty="0">
              <a:solidFill>
                <a:srgbClr val="D953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7913B76-1D1A-4ED9-BE44-74A04390E2D0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8400" y="2971800"/>
            <a:ext cx="1403378" cy="105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73979C-C6A9-4D0D-B3A4-89370BDAFFAB}"/>
              </a:ext>
            </a:extLst>
          </p:cNvPr>
          <p:cNvSpPr/>
          <p:nvPr/>
        </p:nvSpPr>
        <p:spPr>
          <a:xfrm>
            <a:off x="121228" y="5045929"/>
            <a:ext cx="707274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>
                <a:latin typeface="Gotham Book" pitchFamily="50" charset="0"/>
                <a:cs typeface="Gotham Book" pitchFamily="50" charset="0"/>
              </a:rPr>
              <a:t>True deep water home on sought after and protected Penny Creek just off the Stono River with no height restrictions. Your short private dock features two floating docks and a 10,000lb boat lift. Just bring your yacht and enjoy approximately 6 feet at low tide and no ICW boat traffic! The 3453 square foot home sits on just over 2 acres and features 3 spacious bedrooms 3 full baths a large living room, sunroom and game room/den with a wood burning fireplace. The grounds also feature a large two garage with room for a workshop or gym. This opportunity for true deep water close to everything is a must see and won't last long.</a:t>
            </a:r>
          </a:p>
          <a:p>
            <a:pPr algn="ctr"/>
            <a:endParaRPr lang="en-US" sz="1300" i="1" dirty="0">
              <a:latin typeface="Gotham Book" pitchFamily="50" charset="0"/>
            </a:endParaRPr>
          </a:p>
          <a:p>
            <a:pPr algn="ctr"/>
            <a:r>
              <a:rPr lang="en-US" sz="1300" i="1" dirty="0">
                <a:latin typeface="Gotham Book" pitchFamily="50" charset="0"/>
                <a:hlinkClick r:id="rId8"/>
              </a:rPr>
              <a:t>Take a Virtual Tour</a:t>
            </a:r>
            <a:endParaRPr lang="en-US" sz="13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C5A4344-169D-4441-97E4-256A3D9408C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8674" y="4294859"/>
            <a:ext cx="1403926" cy="1052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04CF0F-C3E8-4C63-B0AF-807035CF11C2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5636" y="7107885"/>
            <a:ext cx="1403926" cy="935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172472-8C9D-4563-A20E-04FFEA1D3F9F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274" y="7107885"/>
            <a:ext cx="1403926" cy="935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70F65C-9E52-474E-B925-E8913A668F2C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455" y="7107885"/>
            <a:ext cx="1403926" cy="935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F5D6AC-8583-4BC2-BA19-91BF55C9C11C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7818" y="7107885"/>
            <a:ext cx="1403926" cy="9359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A0BE69A-8ECE-4E6B-9085-6E3618F8B26B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07885"/>
            <a:ext cx="1403926" cy="9359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A8CAD5-5224-E583-280D-574B8006D427}"/>
              </a:ext>
            </a:extLst>
          </p:cNvPr>
          <p:cNvSpPr txBox="1"/>
          <p:nvPr/>
        </p:nvSpPr>
        <p:spPr>
          <a:xfrm>
            <a:off x="158310" y="0"/>
            <a:ext cx="699858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latin typeface="Gotham Book"/>
                <a:cs typeface="Gotham Book" pitchFamily="50" charset="0"/>
              </a:rPr>
              <a:t>True Deepwater Retreat </a:t>
            </a: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latin typeface="Gotham Book"/>
                <a:ea typeface="Cambria" panose="02040503050406030204" pitchFamily="18" charset="0"/>
                <a:cs typeface="Gotham Book" pitchFamily="50" charset="0"/>
              </a:rPr>
              <a:t>• No HOA</a:t>
            </a:r>
            <a:endParaRPr lang="en-US" sz="1200" b="1" dirty="0">
              <a:ln w="3175">
                <a:noFill/>
              </a:ln>
              <a:solidFill>
                <a:schemeClr val="bg1"/>
              </a:solidFill>
              <a:latin typeface="Gotham Book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4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200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Gotham Book</vt:lpstr>
      <vt:lpstr>Office Theme</vt:lpstr>
      <vt:lpstr>Open House Thursday 11a-2p Check Out This Beautiful New Home  And Enjoy A Light Lunch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46</cp:revision>
  <dcterms:created xsi:type="dcterms:W3CDTF">2006-08-16T00:00:00Z</dcterms:created>
  <dcterms:modified xsi:type="dcterms:W3CDTF">2023-08-23T16:25:49Z</dcterms:modified>
</cp:coreProperties>
</file>