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836" y="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9525"/>
            <a:ext cx="4254351" cy="28384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639" y="76201"/>
            <a:ext cx="2329408" cy="15541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" y="9525"/>
            <a:ext cx="4254351" cy="981075"/>
          </a:xfrm>
        </p:spPr>
        <p:txBody>
          <a:bodyPr anchor="t">
            <a:noAutofit/>
          </a:bodyPr>
          <a:lstStyle/>
          <a:p>
            <a:r>
              <a:rPr lang="en-US" sz="20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Waterfront Community </a:t>
            </a:r>
            <a:r>
              <a:rPr lang="en-US" sz="20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with</a:t>
            </a:r>
            <a:br>
              <a:rPr lang="en-US" sz="20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Dock </a:t>
            </a:r>
            <a:r>
              <a:rPr lang="en-US" sz="20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to Wando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680177"/>
            <a:ext cx="6858000" cy="3731289"/>
          </a:xfrm>
        </p:spPr>
        <p:txBody>
          <a:bodyPr anchor="ctr">
            <a:noAutofit/>
          </a:bodyPr>
          <a:lstStyle/>
          <a:p>
            <a:r>
              <a:rPr lang="en-US" sz="1400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NEW SEMI-CUSTOM CONSTRUCTION in WATERFRONT community </a:t>
            </a:r>
            <a:br>
              <a:rPr lang="en-US" sz="1400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r>
              <a:rPr lang="en-US" sz="1400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with neighborhood dock on Wando River! </a:t>
            </a:r>
          </a:p>
          <a:p>
            <a:endParaRPr lang="en-US" sz="12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Welcoming Southern style front porch offers tremendous curb appeal to this Coastal Cottage style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home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Bright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, spacious, open family room &amp;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interior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Roomy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Master on main level with </a:t>
            </a:r>
            <a:r>
              <a:rPr lang="en-US" sz="1200" dirty="0" err="1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en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-suite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Bath &amp; private access to screened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porch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Entertainers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' delight-open kitchen with serving bar AND large ISLAND, GRANITE &amp;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STAINLESS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Very popular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Screened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porch &amp; fireplace for all to enjoy along with crabbing, shrimping, fishing or just relaxing on your neighborhood gazebo &amp;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dock!</a:t>
            </a:r>
          </a:p>
          <a:p>
            <a:endParaRPr lang="en-US" sz="12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200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Please </a:t>
            </a:r>
            <a:r>
              <a:rPr lang="en-US" sz="1200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ask your agent to add this Southern Charm home to your ''must see'' list today!</a:t>
            </a:r>
            <a:endParaRPr lang="en-US" sz="1200" i="1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471729"/>
            <a:ext cx="1081875" cy="71336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5110" y="2897256"/>
            <a:ext cx="1089110" cy="72664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554" y="2897256"/>
            <a:ext cx="1081875" cy="72181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776" y="2897256"/>
            <a:ext cx="1081875" cy="72181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1332" y="2897291"/>
            <a:ext cx="1081875" cy="718432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4354687" y="1676400"/>
            <a:ext cx="2503312" cy="117157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1178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Rivers Reach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Dr</a:t>
            </a:r>
          </a:p>
          <a:p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Wando, SC 29492</a:t>
            </a:r>
            <a:b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River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Reach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Pointe</a:t>
            </a:r>
          </a:p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MLS#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15002314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- $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439,000</a:t>
            </a:r>
            <a:endParaRPr lang="en-US" sz="1600" dirty="0">
              <a:solidFill>
                <a:schemeClr val="tx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5749" y="8360827"/>
            <a:ext cx="89654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257451"/>
            <a:ext cx="6858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Sheila Romanosky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(843)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224-0242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sromanosky@carolinaone.com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772" y="8360439"/>
            <a:ext cx="686577" cy="68657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964" y="7467503"/>
            <a:ext cx="1071742" cy="71505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5673" y="7467503"/>
            <a:ext cx="1081875" cy="72181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449" y="7472575"/>
            <a:ext cx="1081875" cy="71167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6124" y="7467503"/>
            <a:ext cx="1081875" cy="72181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159" y="7476800"/>
            <a:ext cx="1054006" cy="70322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6124" y="2897256"/>
            <a:ext cx="1081875" cy="72181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2895600"/>
            <a:ext cx="1081875" cy="721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24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Waterfront Community with Dock to Wando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atp1313@gmail.com</cp:lastModifiedBy>
  <cp:revision>17</cp:revision>
  <dcterms:created xsi:type="dcterms:W3CDTF">2006-08-16T00:00:00Z</dcterms:created>
  <dcterms:modified xsi:type="dcterms:W3CDTF">2015-02-10T13:23:42Z</dcterms:modified>
</cp:coreProperties>
</file>