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1494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JUST LISTED!! Loaded with Features!</a:t>
            </a:r>
            <a:b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Open House Saturday 1-3pm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Welcome home to this awesome 1-story home with open floorplan. Situated amongst a lush, private tropical backdrop with multiple fruit trees, your new home is located in a </a:t>
            </a:r>
            <a:r>
              <a:rPr lang="en-US" sz="14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cul</a:t>
            </a:r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 de sac of the popular </a:t>
            </a:r>
            <a:r>
              <a:rPr lang="en-US" sz="14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Summertrees</a:t>
            </a:r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 but with NO HOA! Features include: Bamboo floors throughout main area**Spacious kitchen with granite counters and plenty of cabinet and counter space**Large master </a:t>
            </a:r>
            <a:r>
              <a:rPr lang="en-US" sz="14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ensuite</a:t>
            </a:r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 with vaulted ceiling on one side of home with 2 guest bedrooms and guest bath on other side to allow plenty of privacy for everyone**Newer screened porch to enjoy those quiet summer nights**Perfectly sized Great Room with vaulted ceiling**Double insulation in the walls and ceilings to help with those energy bills**Not in a Flood zone &amp; street is not in the HOA! Enjoy the quiet country feel of Johns Island with beaches, shopping and restaurants close by!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235" y="7966554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556" y="7967813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966" y="441928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08" y="442213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4263" y="442087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1354" y="4421185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745" y="4420236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09" y="7964027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7103" y="7966554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05200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1179 Equinox Court</a:t>
            </a:r>
          </a:p>
          <a:p>
            <a:pPr algn="ctr"/>
            <a:r>
              <a:rPr lang="en-US" sz="18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Summertrees</a:t>
            </a:r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 | Johns Island, SC 29455 | MLS# 19027861 | $269,975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74" y="983385"/>
            <a:ext cx="3657600" cy="2438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881" y="983385"/>
            <a:ext cx="3657600" cy="24367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538" y="7966554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185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JUST LISTED!! Loaded with Features! Open House Saturday 1-3pm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40</cp:revision>
  <dcterms:created xsi:type="dcterms:W3CDTF">2006-08-16T00:00:00Z</dcterms:created>
  <dcterms:modified xsi:type="dcterms:W3CDTF">2019-10-04T12:13:00Z</dcterms:modified>
</cp:coreProperties>
</file>