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10/15/2018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41300"/>
            <a:ext cx="7772400" cy="681681"/>
          </a:xfrm>
        </p:spPr>
        <p:txBody>
          <a:bodyPr anchor="t">
            <a:noAutofit/>
          </a:bodyPr>
          <a:lstStyle/>
          <a:p>
            <a:r>
              <a:rPr lang="en-US" sz="4000" spc="300" dirty="0">
                <a:ln w="10160">
                  <a:noFill/>
                  <a:prstDash val="solid"/>
                </a:ln>
                <a:solidFill>
                  <a:schemeClr val="bg1"/>
                </a:solidFill>
                <a:effectLst>
                  <a:outerShdw blurRad="38100" dist="38100" dir="2700000" algn="tl">
                    <a:srgbClr val="000000">
                      <a:alpha val="43137"/>
                    </a:srgbClr>
                  </a:outerShdw>
                </a:effectLst>
              </a:rPr>
              <a:t>STUNNING 3 STORY HOME!</a:t>
            </a:r>
            <a:endParaRPr lang="en-US" sz="3600" spc="300" dirty="0">
              <a:ln w="10160">
                <a:noFill/>
                <a:prstDash val="solid"/>
              </a:ln>
              <a:solidFill>
                <a:schemeClr val="bg1"/>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327" y="8570437"/>
            <a:ext cx="1098353"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686800"/>
            <a:ext cx="3390900" cy="1077218"/>
          </a:xfrm>
          <a:prstGeom prst="rect">
            <a:avLst/>
          </a:prstGeom>
        </p:spPr>
        <p:txBody>
          <a:bodyPr wrap="square">
            <a:spAutoFit/>
          </a:bodyPr>
          <a:lstStyle/>
          <a:p>
            <a:r>
              <a:rPr lang="en-US" sz="1800" b="1" dirty="0">
                <a:solidFill>
                  <a:schemeClr val="accent5">
                    <a:lumMod val="50000"/>
                  </a:schemeClr>
                </a:solidFill>
              </a:rPr>
              <a:t>Ginger Sanders</a:t>
            </a:r>
          </a:p>
          <a:p>
            <a:endParaRPr lang="en-US" sz="1800" i="1" dirty="0">
              <a:solidFill>
                <a:schemeClr val="accent5">
                  <a:lumMod val="50000"/>
                </a:schemeClr>
              </a:solidFill>
            </a:endParaRPr>
          </a:p>
          <a:p>
            <a:r>
              <a:rPr lang="en-US" sz="1400" dirty="0">
                <a:solidFill>
                  <a:schemeClr val="accent5">
                    <a:lumMod val="50000"/>
                  </a:schemeClr>
                </a:solidFill>
              </a:rPr>
              <a:t>(843) 822-4618</a:t>
            </a:r>
          </a:p>
          <a:p>
            <a:r>
              <a:rPr lang="en-US" sz="1400" dirty="0">
                <a:solidFill>
                  <a:schemeClr val="accent5">
                    <a:lumMod val="50000"/>
                  </a:schemeClr>
                </a:solidFill>
              </a:rPr>
              <a:t>ginger.sanders.remax@gmail.com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792" y="914400"/>
            <a:ext cx="3675528"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43237" y="914400"/>
            <a:ext cx="3725963" cy="249727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117 Blue Bonnet Street</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White Gables</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18020266</a:t>
            </a:r>
          </a:p>
          <a:p>
            <a:pPr algn="r"/>
            <a:r>
              <a:rPr lang="en-US" sz="2400" dirty="0">
                <a:ln w="18415" cmpd="sng">
                  <a:solidFill>
                    <a:srgbClr val="FFFFFF"/>
                  </a:solidFill>
                  <a:prstDash val="solid"/>
                </a:ln>
                <a:effectLst>
                  <a:outerShdw blurRad="63500" dir="3600000" algn="tl" rotWithShape="0">
                    <a:srgbClr val="000000">
                      <a:alpha val="70000"/>
                    </a:srgbClr>
                  </a:outerShdw>
                </a:effectLst>
              </a:rPr>
              <a:t>$250,000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447" y="8121330"/>
            <a:ext cx="1440180"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6447" y="5820940"/>
            <a:ext cx="1440180" cy="96012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6447" y="3520548"/>
            <a:ext cx="1440180" cy="96012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6447" y="4670744"/>
            <a:ext cx="1440181"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733800"/>
            <a:ext cx="5745646" cy="4387530"/>
          </a:xfrm>
        </p:spPr>
        <p:txBody>
          <a:bodyPr anchor="ctr">
            <a:noAutofit/>
          </a:bodyPr>
          <a:lstStyle/>
          <a:p>
            <a:r>
              <a:rPr lang="en-US" sz="1800" dirty="0">
                <a:solidFill>
                  <a:schemeClr val="tx1"/>
                </a:solidFill>
              </a:rPr>
              <a:t>Masterpiece!  This Stunning, fully detached 3 story home is situated on a quiet tree-lined street and is surrounded by a beautiful fenced landscaped yard. This Immaculate freshly painted White Gables home is appointed with 9ft+ ceilings, offers 4 large upstairs bedrooms featuring select vinyl wood floors including a spacious master bedroom suite with tray-ceilings, Garden tub, and a huge walk-in closet. The main floor includes gorgeous select vinyl wood flooring in the charming formal dining room and large family room. The exquisite Kitchen spotlights marble floors, granite counter tops, stainless steel appliances, an amazing pantry and a fantastic eat-in kitchen. The 3rd floor is technically the 4th bedroom but could be used as a bonus room, playroom, or man cave!</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6447" y="6971136"/>
            <a:ext cx="1440181" cy="960120"/>
          </a:xfrm>
          <a:prstGeom prst="roundRect">
            <a:avLst/>
          </a:prstGeom>
          <a:ln>
            <a:noFill/>
          </a:ln>
          <a:effectLst>
            <a:outerShdw blurRad="190500" algn="tl" rotWithShape="0">
              <a:srgbClr val="000000">
                <a:alpha val="70000"/>
              </a:srgbClr>
            </a:outerShdw>
          </a:effectLst>
        </p:spPr>
      </p:pic>
      <p:sp>
        <p:nvSpPr>
          <p:cNvPr id="4" name="Rectangle 3"/>
          <p:cNvSpPr/>
          <p:nvPr/>
        </p:nvSpPr>
        <p:spPr>
          <a:xfrm>
            <a:off x="218641" y="3533368"/>
            <a:ext cx="5704273" cy="523220"/>
          </a:xfrm>
          <a:prstGeom prst="rect">
            <a:avLst/>
          </a:prstGeom>
        </p:spPr>
        <p:txBody>
          <a:bodyPr wrap="square">
            <a:spAutoFit/>
          </a:bodyPr>
          <a:lstStyle/>
          <a:p>
            <a:pPr algn="ctr"/>
            <a:r>
              <a:rPr lang="en-US" sz="2800" dirty="0">
                <a:ln w="18415" cmpd="sng">
                  <a:noFill/>
                  <a:prstDash val="solid"/>
                </a:ln>
                <a:solidFill>
                  <a:srgbClr val="C00000"/>
                </a:solidFill>
                <a:effectLst>
                  <a:outerShdw blurRad="63500" dir="3600000" algn="tl" rotWithShape="0">
                    <a:srgbClr val="000000">
                      <a:alpha val="70000"/>
                    </a:srgbClr>
                  </a:outerShdw>
                </a:effectLst>
                <a:highlight>
                  <a:srgbClr val="FFFF00"/>
                </a:highlight>
              </a:rPr>
              <a:t>PRICE REDUCED!</a:t>
            </a:r>
            <a:endParaRPr lang="en-US" sz="2400" i="1" dirty="0">
              <a:ln w="18415" cmpd="sng">
                <a:noFill/>
                <a:prstDash val="solid"/>
              </a:ln>
              <a:solidFill>
                <a:srgbClr val="C00000"/>
              </a:solidFill>
              <a:highlight>
                <a:srgbClr val="FFFF00"/>
              </a:highlight>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173</TotalTime>
  <Words>188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STUNNING 3 STORY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41</cp:revision>
  <dcterms:created xsi:type="dcterms:W3CDTF">2006-08-16T00:00:00Z</dcterms:created>
  <dcterms:modified xsi:type="dcterms:W3CDTF">2018-10-15T21:55:43Z</dcterms:modified>
</cp:coreProperties>
</file>