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0" r:id="rId4"/>
  </p:sldMasterIdLst>
  <p:notesMasterIdLst>
    <p:notesMasterId r:id="rId5"/>
  </p:notesMasterIdLst>
  <p:sldIdLst>
    <p:sldId id="256" r:id="rId6"/>
    <p:sldId id="257" r:id="rId7"/>
  </p:sldIdLst>
  <p:sldSz cy="10058400" cx="77724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erriweather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erriweather-bold.fntdata"/><Relationship Id="rId16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FF0000"/>
                </a:solidFill>
              </a:rPr>
              <a:t>DO NOT ALTER LAYOUT. YOUR FILE WILL BE RETURNED OR EDITED IF IT IS RECEIVED ALTERED.</a:t>
            </a:r>
            <a:endParaRPr b="1" sz="1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5002b0af7e_0_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5002b0af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035800" y="4667775"/>
            <a:ext cx="3504300" cy="491700"/>
          </a:xfrm>
          <a:prstGeom prst="rect">
            <a:avLst/>
          </a:prstGeom>
          <a:solidFill>
            <a:srgbClr val="1B3D6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4300" y="9517975"/>
            <a:ext cx="7315800" cy="259500"/>
          </a:xfrm>
          <a:prstGeom prst="rect">
            <a:avLst/>
          </a:prstGeom>
          <a:solidFill>
            <a:srgbClr val="1B3D6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24300" y="7646475"/>
            <a:ext cx="7315800" cy="1811700"/>
          </a:xfrm>
          <a:prstGeom prst="rect">
            <a:avLst/>
          </a:prstGeom>
          <a:solidFill>
            <a:srgbClr val="B2D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240050" y="9518275"/>
            <a:ext cx="73101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Real Estate • Mortgage • Insurance • Business Brokerage • Property Management</a:t>
            </a:r>
            <a:endParaRPr sz="13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24300" y="182825"/>
            <a:ext cx="7315800" cy="1506000"/>
          </a:xfrm>
          <a:prstGeom prst="round1Rect">
            <a:avLst>
              <a:gd fmla="val 43081" name="adj"/>
            </a:avLst>
          </a:prstGeom>
          <a:solidFill>
            <a:srgbClr val="B2D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2600" y="7834050"/>
            <a:ext cx="1139199" cy="55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2575" y="9116078"/>
            <a:ext cx="462600" cy="37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6125" y="9146000"/>
            <a:ext cx="852951" cy="2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9025" y="9010300"/>
            <a:ext cx="546350" cy="4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8150" y="9212575"/>
            <a:ext cx="782574" cy="1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/>
        </p:nvSpPr>
        <p:spPr>
          <a:xfrm>
            <a:off x="2464525" y="9259900"/>
            <a:ext cx="546300" cy="1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75164</a:t>
            </a:r>
            <a:endParaRPr sz="6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4.jpg"/><Relationship Id="rId7" Type="http://schemas.openxmlformats.org/officeDocument/2006/relationships/image" Target="../media/image6.jpg"/><Relationship Id="rId8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/>
        </p:nvSpPr>
        <p:spPr>
          <a:xfrm>
            <a:off x="4035800" y="5257575"/>
            <a:ext cx="3504300" cy="23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$364,500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3 Beds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2.5 Baths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1,824 SqFt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Join us for Lunch catered by Relish and check out this amazing home!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b="7576" l="0" r="0" t="7576"/>
          <a:stretch/>
        </p:blipFill>
        <p:spPr>
          <a:xfrm>
            <a:off x="230050" y="1811400"/>
            <a:ext cx="4829670" cy="273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b="0" l="21256" r="21262" t="0"/>
          <a:stretch/>
        </p:blipFill>
        <p:spPr>
          <a:xfrm>
            <a:off x="5184625" y="1789100"/>
            <a:ext cx="2355525" cy="273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5">
            <a:alphaModFix/>
          </a:blip>
          <a:srcRect b="0" l="5877" r="5877" t="0"/>
          <a:stretch/>
        </p:blipFill>
        <p:spPr>
          <a:xfrm>
            <a:off x="230050" y="4665800"/>
            <a:ext cx="3686416" cy="285960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/>
        </p:nvSpPr>
        <p:spPr>
          <a:xfrm>
            <a:off x="230050" y="176725"/>
            <a:ext cx="7310100" cy="14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B3D6D"/>
                </a:solidFill>
                <a:latin typeface="Merriweather"/>
                <a:ea typeface="Merriweather"/>
                <a:cs typeface="Merriweather"/>
                <a:sym typeface="Merriweather"/>
              </a:rPr>
              <a:t>OPEN HOUSE</a:t>
            </a:r>
            <a:endParaRPr sz="4200">
              <a:solidFill>
                <a:srgbClr val="1B3D6D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1B3D6D"/>
                </a:solidFill>
                <a:latin typeface="Merriweather"/>
                <a:ea typeface="Merriweather"/>
                <a:cs typeface="Merriweather"/>
                <a:sym typeface="Merriweather"/>
              </a:rPr>
              <a:t>August 1st 2019 1pm til 3pm</a:t>
            </a:r>
            <a:endParaRPr sz="2600">
              <a:solidFill>
                <a:srgbClr val="1B3D6D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B3D6D"/>
                </a:solidFill>
                <a:latin typeface="Merriweather"/>
                <a:ea typeface="Merriweather"/>
                <a:cs typeface="Merriweather"/>
                <a:sym typeface="Merriweather"/>
              </a:rPr>
              <a:t>117 Canopy Lane </a:t>
            </a:r>
            <a:endParaRPr sz="3000">
              <a:solidFill>
                <a:srgbClr val="1B3D6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2" name="Google Shape;32;p4"/>
          <p:cNvSpPr txBox="1"/>
          <p:nvPr/>
        </p:nvSpPr>
        <p:spPr>
          <a:xfrm>
            <a:off x="4035800" y="4668500"/>
            <a:ext cx="35043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Summers Corner </a:t>
            </a:r>
            <a:endParaRPr sz="1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117 Canopy Lane</a:t>
            </a:r>
            <a:endParaRPr sz="1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390525" y="7829550"/>
            <a:ext cx="1117500" cy="126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6">
            <a:alphaModFix/>
          </a:blip>
          <a:srcRect b="7030" l="0" r="0" t="7021"/>
          <a:stretch/>
        </p:blipFill>
        <p:spPr>
          <a:xfrm>
            <a:off x="404025" y="7846125"/>
            <a:ext cx="1074605" cy="1219199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5" name="Google Shape;35;p4"/>
          <p:cNvSpPr txBox="1"/>
          <p:nvPr/>
        </p:nvSpPr>
        <p:spPr>
          <a:xfrm>
            <a:off x="1508025" y="8125225"/>
            <a:ext cx="2301900" cy="10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Lisa Horan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REALTORⓇ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843-501-8856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ontserrat"/>
                <a:ea typeface="Montserrat"/>
                <a:cs typeface="Montserrat"/>
                <a:sym typeface="Montserrat"/>
              </a:rPr>
              <a:t>Lisa@AgentOwned.com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ontserrat"/>
                <a:ea typeface="Montserrat"/>
                <a:cs typeface="Montserrat"/>
                <a:sym typeface="Montserrat"/>
              </a:rPr>
              <a:t>www.lisarocksrealestate.com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6235375" y="7846113"/>
            <a:ext cx="1117500" cy="126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" name="Google Shape;37;p4"/>
          <p:cNvPicPr preferRelativeResize="0"/>
          <p:nvPr/>
        </p:nvPicPr>
        <p:blipFill rotWithShape="1">
          <a:blip r:embed="rId7">
            <a:alphaModFix/>
          </a:blip>
          <a:srcRect b="0" l="5931" r="5931" t="0"/>
          <a:stretch/>
        </p:blipFill>
        <p:spPr>
          <a:xfrm>
            <a:off x="6248875" y="7862688"/>
            <a:ext cx="1074606" cy="1219198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" name="Google Shape;38;p4"/>
          <p:cNvSpPr txBox="1"/>
          <p:nvPr/>
        </p:nvSpPr>
        <p:spPr>
          <a:xfrm>
            <a:off x="3544575" y="8125225"/>
            <a:ext cx="2691000" cy="10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James Cook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REALTORⓇ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843-1754-7558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ontserrat"/>
                <a:ea typeface="Montserrat"/>
                <a:cs typeface="Montserrat"/>
                <a:sym typeface="Montserrat"/>
              </a:rPr>
              <a:t>james.cook</a:t>
            </a:r>
            <a:r>
              <a:rPr lang="en" sz="1100">
                <a:latin typeface="Montserrat"/>
                <a:ea typeface="Montserrat"/>
                <a:cs typeface="Montserrat"/>
                <a:sym typeface="Montserrat"/>
              </a:rPr>
              <a:t>@AgentOwned.com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ontserrat"/>
                <a:ea typeface="Montserrat"/>
                <a:cs typeface="Montserrat"/>
                <a:sym typeface="Montserrat"/>
              </a:rPr>
              <a:t>www.lowcountryluxurygroup.com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" name="Google Shape;39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73800" y="5257575"/>
            <a:ext cx="1267550" cy="8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