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0" d="100"/>
          <a:sy n="50" d="100"/>
        </p:scale>
        <p:origin x="2676" y="48"/>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5/2/2018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5/2/2018</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0"/>
            <a:ext cx="7315200" cy="4860435"/>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1" y="9075882"/>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05000" y="6366035"/>
            <a:ext cx="5406228" cy="2555005"/>
          </a:xfrm>
        </p:spPr>
        <p:txBody>
          <a:bodyPr anchor="ctr">
            <a:noAutofit/>
          </a:bodyPr>
          <a:lstStyle/>
          <a:p>
            <a:r>
              <a:rPr lang="en-US" sz="1400" dirty="0">
                <a:solidFill>
                  <a:schemeClr val="tx2">
                    <a:lumMod val="75000"/>
                  </a:schemeClr>
                </a:solidFill>
                <a:latin typeface="Century Gothic" panose="020B0502020202020204" pitchFamily="34" charset="0"/>
              </a:rPr>
              <a:t>New roof, new paint, new carpet, polished floors, crown molding and move in ready! This single wide manufactured home has style, space and sits on an acre of land. Home features 3 bedrooms but seller removed the closet in the end bedroom to enlarge the bathroom. Above ground swimming pool is ready for summer time and the storage building has electrical to use as a shop or entertainment space. Seller has built a screen porch and addition of third bedroom was permitted through Berkeley County. Seller is motivated to sell his remodeled home to a new owner!</a:t>
            </a:r>
          </a:p>
        </p:txBody>
      </p:sp>
      <p:sp>
        <p:nvSpPr>
          <p:cNvPr id="17" name="Rectangle 16"/>
          <p:cNvSpPr/>
          <p:nvPr/>
        </p:nvSpPr>
        <p:spPr>
          <a:xfrm>
            <a:off x="1" y="9198114"/>
            <a:ext cx="7315199" cy="707886"/>
          </a:xfrm>
          <a:prstGeom prst="rect">
            <a:avLst/>
          </a:prstGeom>
        </p:spPr>
        <p:txBody>
          <a:bodyPr wrap="square">
            <a:spAutoFit/>
          </a:bodyPr>
          <a:lstStyle/>
          <a:p>
            <a:pPr algn="ctr"/>
            <a:r>
              <a:rPr lang="en-US" sz="1600" dirty="0">
                <a:solidFill>
                  <a:srgbClr val="00325C"/>
                </a:solidFill>
                <a:latin typeface="Century Gothic" panose="020B0502020202020204" pitchFamily="34" charset="0"/>
              </a:rPr>
              <a:t>Connie White, Broker</a:t>
            </a:r>
          </a:p>
          <a:p>
            <a:pPr algn="ctr"/>
            <a:r>
              <a:rPr lang="en-US" sz="1200" dirty="0">
                <a:solidFill>
                  <a:srgbClr val="00325C"/>
                </a:solidFill>
                <a:latin typeface="Century Gothic" panose="020B0502020202020204" pitchFamily="34" charset="0"/>
              </a:rPr>
              <a:t>843-532-3356</a:t>
            </a:r>
          </a:p>
          <a:p>
            <a:pPr algn="ctr"/>
            <a:r>
              <a:rPr lang="en-US" sz="1200" dirty="0">
                <a:solidFill>
                  <a:srgbClr val="00325C"/>
                </a:solidFill>
                <a:latin typeface="Century Gothic" panose="020B0502020202020204" pitchFamily="34" charset="0"/>
              </a:rPr>
              <a:t>conniesyouragent@gmail.com</a:t>
            </a:r>
            <a:endParaRPr lang="en-US" sz="1050" dirty="0">
              <a:solidFill>
                <a:srgbClr val="00325C"/>
              </a:solidFill>
              <a:latin typeface="Century Gothic" panose="020B0502020202020204" pitchFamily="34" charset="0"/>
            </a:endParaRPr>
          </a:p>
        </p:txBody>
      </p:sp>
      <p:sp>
        <p:nvSpPr>
          <p:cNvPr id="18" name="Rectangle 17"/>
          <p:cNvSpPr/>
          <p:nvPr/>
        </p:nvSpPr>
        <p:spPr>
          <a:xfrm>
            <a:off x="-12703" y="9856533"/>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Charleston Homes · 597 Old Mt. Holly Road · Suite 301 · Goose Creek, SC 29445</a:t>
            </a:r>
          </a:p>
        </p:txBody>
      </p:sp>
      <p:sp>
        <p:nvSpPr>
          <p:cNvPr id="23" name="Rectangle 22"/>
          <p:cNvSpPr/>
          <p:nvPr/>
        </p:nvSpPr>
        <p:spPr>
          <a:xfrm>
            <a:off x="0" y="0"/>
            <a:ext cx="7315200" cy="707886"/>
          </a:xfrm>
          <a:prstGeom prst="rect">
            <a:avLst/>
          </a:prstGeom>
          <a:noFill/>
        </p:spPr>
        <p:txBody>
          <a:bodyPr wrap="square">
            <a:spAutoFit/>
          </a:bodyPr>
          <a:lstStyle/>
          <a:p>
            <a:r>
              <a:rPr lang="en-US" sz="4000" b="1" dirty="0">
                <a:ln w="3175">
                  <a:noFill/>
                </a:ln>
                <a:solidFill>
                  <a:schemeClr val="tx2"/>
                </a:solidFill>
                <a:latin typeface="Freestyle Script" panose="030804020302050B0404" pitchFamily="66" charset="0"/>
              </a:rPr>
              <a:t>New Roof, New Paint, New Carpet, And More!</a:t>
            </a:r>
          </a:p>
        </p:txBody>
      </p:sp>
      <p:sp>
        <p:nvSpPr>
          <p:cNvPr id="2" name="Title 1"/>
          <p:cNvSpPr>
            <a:spLocks noGrp="1"/>
          </p:cNvSpPr>
          <p:nvPr>
            <p:ph type="ctrTitle"/>
          </p:nvPr>
        </p:nvSpPr>
        <p:spPr>
          <a:xfrm>
            <a:off x="1905000" y="4941351"/>
            <a:ext cx="5402260" cy="1424684"/>
          </a:xfrm>
        </p:spPr>
        <p:txBody>
          <a:bodyPr anchor="ctr">
            <a:noAutofit/>
            <a:scene3d>
              <a:camera prst="orthographicFront"/>
              <a:lightRig rig="soft" dir="t">
                <a:rot lat="0" lon="0" rev="17220000"/>
              </a:lightRig>
            </a:scene3d>
            <a:sp3d prstMaterial="softEdge"/>
          </a:bodyPr>
          <a:lstStyle/>
          <a:p>
            <a:r>
              <a:rPr lang="en-US" sz="2800" b="0" cap="none" dirty="0">
                <a:ln w="10541" cmpd="sng">
                  <a:noFill/>
                  <a:prstDash val="solid"/>
                </a:ln>
                <a:solidFill>
                  <a:schemeClr val="tx2"/>
                </a:solidFill>
                <a:effectLst/>
                <a:latin typeface="Century Gothic" panose="020B0502020202020204" pitchFamily="34" charset="0"/>
              </a:rPr>
              <a:t>117 Kingsville Road</a:t>
            </a:r>
            <a:br>
              <a:rPr lang="en-US" sz="2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Moncks Corner, SC 29461</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MLS# 18010024 :: $135,000</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3 Bed / 2  Bath</a:t>
            </a:r>
            <a:endParaRPr lang="en-US" sz="1200" b="0" cap="none" dirty="0">
              <a:ln w="10541" cmpd="sng">
                <a:noFill/>
                <a:prstDash val="solid"/>
              </a:ln>
              <a:solidFill>
                <a:schemeClr val="tx2"/>
              </a:solidFill>
              <a:effectLst/>
              <a:latin typeface="Century Gothic" panose="020B0502020202020204" pitchFamily="34" charset="0"/>
            </a:endParaRPr>
          </a:p>
        </p:txBody>
      </p:sp>
      <p:sp>
        <p:nvSpPr>
          <p:cNvPr id="5" name="Diagonal Stripe 4"/>
          <p:cNvSpPr/>
          <p:nvPr/>
        </p:nvSpPr>
        <p:spPr>
          <a:xfrm rot="10800000">
            <a:off x="5489716" y="3028034"/>
            <a:ext cx="1827110" cy="1828800"/>
          </a:xfrm>
          <a:prstGeom prst="diagStrip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18911845">
            <a:off x="5607112" y="3910475"/>
            <a:ext cx="1964000" cy="400110"/>
          </a:xfrm>
          <a:prstGeom prst="rect">
            <a:avLst/>
          </a:prstGeom>
          <a:noFill/>
        </p:spPr>
        <p:txBody>
          <a:bodyPr wrap="none" rtlCol="0">
            <a:spAutoFit/>
          </a:bodyPr>
          <a:lstStyle/>
          <a:p>
            <a:pPr algn="ctr"/>
            <a:r>
              <a:rPr lang="en-US" b="1" i="1" dirty="0">
                <a:solidFill>
                  <a:schemeClr val="bg1"/>
                </a:solidFill>
                <a:effectLst>
                  <a:outerShdw blurRad="38100" dist="38100" dir="2700000" algn="tl">
                    <a:srgbClr val="000000">
                      <a:alpha val="43137"/>
                    </a:srgbClr>
                  </a:outerShdw>
                </a:effectLst>
                <a:latin typeface="Trebuchet MS" panose="020B0603020202020204" pitchFamily="34" charset="0"/>
              </a:rPr>
              <a:t>Move-in Ready</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08" y="6362277"/>
            <a:ext cx="1827387" cy="1214339"/>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68" y="7721572"/>
            <a:ext cx="1826663" cy="1214172"/>
          </a:xfrm>
          <a:prstGeom prst="rect">
            <a:avLst/>
          </a:prstGeom>
          <a:ln>
            <a:no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18" y="5003595"/>
            <a:ext cx="1826531" cy="1213719"/>
          </a:xfrm>
          <a:prstGeom prst="rect">
            <a:avLst/>
          </a:prstGeom>
          <a:ln>
            <a:noFill/>
          </a:ln>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21" y="9230337"/>
            <a:ext cx="849342" cy="643440"/>
          </a:xfrm>
          <a:prstGeom prst="rect">
            <a:avLst/>
          </a:prstGeom>
          <a:ln w="12700">
            <a:noFill/>
          </a:ln>
          <a:effectLst/>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43650" y="9401788"/>
            <a:ext cx="850392" cy="346627"/>
          </a:xfrm>
          <a:prstGeom prst="rect">
            <a:avLst/>
          </a:prstGeom>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370</TotalTime>
  <Words>153</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117 Kingsville Road Moncks Corner, SC 29461 MLS# 18010024 :: $135,000 3 Bed / 2  Bath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66</cp:revision>
  <dcterms:created xsi:type="dcterms:W3CDTF">2006-08-16T00:00:00Z</dcterms:created>
  <dcterms:modified xsi:type="dcterms:W3CDTF">2018-05-02T15:37:08Z</dcterms:modified>
</cp:coreProperties>
</file>