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786" y="7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189" y="480695"/>
            <a:ext cx="5699011" cy="3804624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7532625" y="7718032"/>
            <a:ext cx="3200399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6858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6870" y="4285319"/>
            <a:ext cx="5678327" cy="4552745"/>
          </a:xfrm>
        </p:spPr>
        <p:txBody>
          <a:bodyPr anchor="t">
            <a:noAutofit/>
          </a:bodyPr>
          <a:lstStyle/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Beautifully maintained 4 bedroom, 2 car garage, Dan Ryan Custom home with significant attention to detail (completed only 3 months ago!). The front of the home welcomes you with a large wrap-around front porch, and to the left of the large foyer, there is a formal office or living space; to the right, a formal dining room perfect for entertaining. The open living area includes a stunning gourmet kitchen, butler pantry, and spacious family room area. Upstairs, there is a formal master suite and 3 more generous-sized secondary bedrooms. Most of the home furnishings are negotiable with purchase. SMART HOME: Fiber optic wired, broadband-ready home with gigabit internet access. Home equipped with programmable thermostat.</a:t>
            </a:r>
          </a:p>
          <a:p>
            <a:endParaRPr lang="en-US" sz="15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 $2,200 Lender Credit is available and will be applied towards the buyer's closing costs and pre-</a:t>
            </a:r>
            <a:r>
              <a:rPr lang="en-US" sz="15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paids</a:t>
            </a: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if the buyer chooses to use the seller's preferred lender. </a:t>
            </a:r>
            <a:r>
              <a:rPr lang="en-US" sz="150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This credit is in addition to any negotiated seller concessions.</a:t>
            </a:r>
            <a:endParaRPr lang="en-US" sz="1500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6871" y="3581400"/>
            <a:ext cx="5678329" cy="685801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117 Nutmeg Way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7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Summerville, SC 29485 ~ MLS# 18028559 ~ $437,400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16" y="9052521"/>
            <a:ext cx="7315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Kristin Schatmeyer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Cell - (843) 697-7370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kristin.schatmeyer@carolinaone.com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www.KristinSchatmeyer.com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8995372"/>
            <a:ext cx="1524000" cy="1037628"/>
            <a:chOff x="0" y="8814959"/>
            <a:chExt cx="1524000" cy="1037628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437089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2713 Highway 17 North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Mt. Pleasant, SC 29466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1636871" y="-7341"/>
            <a:ext cx="56783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Open House Sunday 12-2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558" y="9049426"/>
            <a:ext cx="694042" cy="92952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91772"/>
            <a:ext cx="1302588" cy="869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3077657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2082362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4072952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1087068"/>
            <a:ext cx="1302585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6063542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7058837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5068247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8054132"/>
            <a:ext cx="1302585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291</TotalTime>
  <Words>214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117 Nutmeg Way Summerville, SC 29485 ~ MLS# 18028559 ~ $437,400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52</cp:revision>
  <dcterms:created xsi:type="dcterms:W3CDTF">2006-08-16T00:00:00Z</dcterms:created>
  <dcterms:modified xsi:type="dcterms:W3CDTF">2019-01-11T15:08:06Z</dcterms:modified>
</cp:coreProperties>
</file>