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2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E7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2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157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8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1593" y="535517"/>
            <a:ext cx="1256943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765" y="535517"/>
            <a:ext cx="3673674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131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6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134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764" y="2677584"/>
            <a:ext cx="2465309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3228" y="2677584"/>
            <a:ext cx="2465309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46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3/10/2016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41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3/10/2016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76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3/10/2016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09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246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81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D3742-D5B4-4589-844C-8E993465DB96}" type="datetimeFigureOut">
              <a:rPr lang="en-US" smtClean="0"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771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gif"/><Relationship Id="rId4" Type="http://schemas.openxmlformats.org/officeDocument/2006/relationships/image" Target="../media/image3.jpeg"/><Relationship Id="rId9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E7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" y="5514"/>
            <a:ext cx="7772400" cy="100584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9337872"/>
            <a:ext cx="7772400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 smtClean="0">
                <a:latin typeface="Adobe Caslon Pro" panose="0205050205050A020403" pitchFamily="18" charset="0"/>
              </a:rPr>
              <a:t>Valli</a:t>
            </a:r>
            <a:r>
              <a:rPr lang="en-US" sz="1600" b="1" dirty="0" smtClean="0">
                <a:latin typeface="Adobe Caslon Pro" panose="0205050205050A020403" pitchFamily="18" charset="0"/>
              </a:rPr>
              <a:t> Catchpole</a:t>
            </a:r>
            <a:br>
              <a:rPr lang="en-US" sz="1600" b="1" dirty="0" smtClean="0">
                <a:latin typeface="Adobe Caslon Pro" panose="0205050205050A020403" pitchFamily="18" charset="0"/>
              </a:rPr>
            </a:br>
            <a:r>
              <a:rPr lang="en-US" sz="1400" dirty="0">
                <a:latin typeface="Adobe Caslon Pro" panose="0205050205050A020403" pitchFamily="18" charset="0"/>
              </a:rPr>
              <a:t>803.617.8540 / </a:t>
            </a:r>
            <a:r>
              <a:rPr lang="en-US" sz="1400" dirty="0" smtClean="0">
                <a:latin typeface="Adobe Caslon Pro" panose="0205050205050A020403" pitchFamily="18" charset="0"/>
              </a:rPr>
              <a:t>valli1@me.com</a:t>
            </a:r>
            <a:r>
              <a:rPr lang="en-US" sz="1400" b="1" dirty="0" smtClean="0">
                <a:latin typeface="Adobe Caslon Pro" panose="0205050205050A020403" pitchFamily="18" charset="0"/>
              </a:rPr>
              <a:t/>
            </a:r>
            <a:br>
              <a:rPr lang="en-US" sz="1400" b="1" dirty="0" smtClean="0">
                <a:latin typeface="Adobe Caslon Pro" panose="0205050205050A020403" pitchFamily="18" charset="0"/>
              </a:rPr>
            </a:br>
            <a:r>
              <a:rPr lang="en-US" sz="1100" dirty="0" smtClean="0">
                <a:latin typeface="Adobe Caslon Pro" panose="0205050205050A020403" pitchFamily="18" charset="0"/>
              </a:rPr>
              <a:t>Property Consultants of the South, </a:t>
            </a:r>
            <a:r>
              <a:rPr lang="en-US" sz="1100" dirty="0">
                <a:latin typeface="Adobe Caslon Pro" panose="0205050205050A020403" pitchFamily="18" charset="0"/>
              </a:rPr>
              <a:t>1429 Lyon </a:t>
            </a:r>
            <a:r>
              <a:rPr lang="en-US" sz="1100" dirty="0" err="1">
                <a:latin typeface="Adobe Caslon Pro" panose="0205050205050A020403" pitchFamily="18" charset="0"/>
              </a:rPr>
              <a:t>Dr</a:t>
            </a:r>
            <a:r>
              <a:rPr lang="en-US" sz="1100" dirty="0">
                <a:latin typeface="Adobe Caslon Pro" panose="0205050205050A020403" pitchFamily="18" charset="0"/>
              </a:rPr>
              <a:t> </a:t>
            </a:r>
            <a:r>
              <a:rPr lang="en-US" sz="1100" dirty="0" smtClean="0">
                <a:latin typeface="Adobe Caslon Pro" panose="0205050205050A020403" pitchFamily="18" charset="0"/>
              </a:rPr>
              <a:t>SE, Aiken, SC 29801 / www.FineSouthernLiving.com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43" b="16702"/>
          <a:stretch/>
        </p:blipFill>
        <p:spPr>
          <a:xfrm>
            <a:off x="1652015" y="225467"/>
            <a:ext cx="4468369" cy="434653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5089" y="6486775"/>
            <a:ext cx="1647676" cy="218917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14" y="6486775"/>
            <a:ext cx="1641879" cy="218917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56" y="4923626"/>
            <a:ext cx="1650837" cy="123901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0751" y="4923626"/>
            <a:ext cx="1652014" cy="123901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770" y="3554518"/>
            <a:ext cx="1919185" cy="93164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8" name="Title 1"/>
          <p:cNvSpPr>
            <a:spLocks noGrp="1"/>
          </p:cNvSpPr>
          <p:nvPr/>
        </p:nvSpPr>
        <p:spPr>
          <a:xfrm>
            <a:off x="1652016" y="4924534"/>
            <a:ext cx="4468369" cy="12371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829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2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Adobe Caslon Pro" panose="0205050205050A020403" pitchFamily="18" charset="0"/>
              </a:rPr>
              <a:t>117 The </a:t>
            </a:r>
            <a:r>
              <a:rPr lang="en-US" sz="3200" dirty="0" smtClean="0">
                <a:latin typeface="Adobe Caslon Pro" panose="0205050205050A020403" pitchFamily="18" charset="0"/>
              </a:rPr>
              <a:t>Bunkers</a:t>
            </a:r>
          </a:p>
          <a:p>
            <a:r>
              <a:rPr lang="en-US" sz="2500" dirty="0" smtClean="0">
                <a:latin typeface="Adobe Caslon Pro" panose="0205050205050A020403" pitchFamily="18" charset="0"/>
              </a:rPr>
              <a:t>Aiken, SC 29803</a:t>
            </a:r>
            <a:br>
              <a:rPr lang="en-US" sz="2500" dirty="0" smtClean="0">
                <a:latin typeface="Adobe Caslon Pro" panose="0205050205050A020403" pitchFamily="18" charset="0"/>
              </a:rPr>
            </a:br>
            <a:r>
              <a:rPr lang="en-US" sz="2500" dirty="0" smtClean="0">
                <a:latin typeface="Adobe Caslon Pro" panose="0205050205050A020403" pitchFamily="18" charset="0"/>
              </a:rPr>
              <a:t>MLS# 93491 / </a:t>
            </a:r>
            <a:r>
              <a:rPr lang="en-US" sz="2500" dirty="0">
                <a:latin typeface="Adobe Caslon Pro" panose="0205050205050A020403" pitchFamily="18" charset="0"/>
              </a:rPr>
              <a:t>$112,500</a:t>
            </a:r>
          </a:p>
        </p:txBody>
      </p:sp>
      <p:sp>
        <p:nvSpPr>
          <p:cNvPr id="19" name="Subtitle 2"/>
          <p:cNvSpPr>
            <a:spLocks noGrp="1"/>
          </p:cNvSpPr>
          <p:nvPr/>
        </p:nvSpPr>
        <p:spPr>
          <a:xfrm>
            <a:off x="1739308" y="6085301"/>
            <a:ext cx="4321443" cy="2992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582930" rtl="0" eaLnBrk="1" latinLnBrk="0" hangingPunct="1">
              <a:lnSpc>
                <a:spcPct val="90000"/>
              </a:lnSpc>
              <a:spcBef>
                <a:spcPts val="638"/>
              </a:spcBef>
              <a:buFont typeface="Arial" panose="020B0604020202020204" pitchFamily="34" charset="0"/>
              <a:buNone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1465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82930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1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74395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5860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57325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48790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40255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Adobe Caslon Pro" panose="0205050205050A020403" pitchFamily="18" charset="0"/>
              </a:rPr>
              <a:t>Pristine 3 bedroom, 2.5 bath two story unit, great Southside location. </a:t>
            </a:r>
            <a:endParaRPr lang="en-US" sz="2000" dirty="0" smtClean="0">
              <a:latin typeface="Adobe Caslon Pro" panose="0205050205050A020403" pitchFamily="18" charset="0"/>
            </a:endParaRPr>
          </a:p>
          <a:p>
            <a:endParaRPr lang="en-US" sz="2000" dirty="0">
              <a:latin typeface="Adobe Caslon Pro" panose="0205050205050A020403" pitchFamily="18" charset="0"/>
            </a:endParaRPr>
          </a:p>
          <a:p>
            <a:r>
              <a:rPr lang="en-US" sz="2000" dirty="0" smtClean="0">
                <a:latin typeface="Adobe Caslon Pro" panose="0205050205050A020403" pitchFamily="18" charset="0"/>
              </a:rPr>
              <a:t>Freshly </a:t>
            </a:r>
            <a:r>
              <a:rPr lang="en-US" sz="2000" dirty="0">
                <a:latin typeface="Adobe Caslon Pro" panose="0205050205050A020403" pitchFamily="18" charset="0"/>
              </a:rPr>
              <a:t>painted with Custom </a:t>
            </a:r>
            <a:r>
              <a:rPr lang="en-US" sz="2000" dirty="0" err="1">
                <a:latin typeface="Adobe Caslon Pro" panose="0205050205050A020403" pitchFamily="18" charset="0"/>
              </a:rPr>
              <a:t>Woodmode</a:t>
            </a:r>
            <a:r>
              <a:rPr lang="en-US" sz="2000" dirty="0">
                <a:latin typeface="Adobe Caslon Pro" panose="0205050205050A020403" pitchFamily="18" charset="0"/>
              </a:rPr>
              <a:t> kitchen, wood burning fireplace and charming private patio. </a:t>
            </a:r>
            <a:endParaRPr lang="en-US" sz="2000" dirty="0" smtClean="0">
              <a:latin typeface="Adobe Caslon Pro" panose="0205050205050A020403" pitchFamily="18" charset="0"/>
            </a:endParaRPr>
          </a:p>
          <a:p>
            <a:endParaRPr lang="en-US" sz="2000" dirty="0">
              <a:latin typeface="Adobe Caslon Pro" panose="0205050205050A020403" pitchFamily="18" charset="0"/>
            </a:endParaRPr>
          </a:p>
          <a:p>
            <a:r>
              <a:rPr lang="en-US" sz="2000" b="1" i="1" dirty="0" smtClean="0">
                <a:latin typeface="Adobe Caslon Pro" panose="0205050205050A020403" pitchFamily="18" charset="0"/>
              </a:rPr>
              <a:t>Shows </a:t>
            </a:r>
            <a:r>
              <a:rPr lang="en-US" sz="2000" b="1" i="1" dirty="0">
                <a:latin typeface="Adobe Caslon Pro" panose="0205050205050A020403" pitchFamily="18" charset="0"/>
              </a:rPr>
              <a:t>great! </a:t>
            </a:r>
            <a:endParaRPr lang="en-US" sz="2000" b="1" i="1" dirty="0">
              <a:latin typeface="Adobe Caslon Pro" panose="0205050205050A020403" pitchFamily="18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30908"/>
            <a:ext cx="393414" cy="42749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4957" y="9630908"/>
            <a:ext cx="417442" cy="427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78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41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205 Buck Point Ct Aiken, SC 29803 MLS# 91017 $262,500</dc:title>
  <dc:creator>A. Thomas</dc:creator>
  <cp:lastModifiedBy>A. Thomas Price</cp:lastModifiedBy>
  <cp:revision>13</cp:revision>
  <dcterms:created xsi:type="dcterms:W3CDTF">2015-09-01T13:21:44Z</dcterms:created>
  <dcterms:modified xsi:type="dcterms:W3CDTF">2016-03-10T13:13:03Z</dcterms:modified>
</cp:coreProperties>
</file>