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8229600" cy="10058400"/>
  <p:notesSz cx="6858000" cy="9144000"/>
  <p:defaultTextStyle>
    <a:defPPr>
      <a:defRPr lang="en-US"/>
    </a:defPPr>
    <a:lvl1pPr marL="0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6382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2764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89146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85528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1910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78292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74674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71056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5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9B8F9"/>
    <a:srgbClr val="10253F"/>
    <a:srgbClr val="C0C0C0"/>
    <a:srgbClr val="79B8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57" d="100"/>
          <a:sy n="57" d="100"/>
        </p:scale>
        <p:origin x="2966" y="46"/>
      </p:cViewPr>
      <p:guideLst>
        <p:guide orient="horz" pos="3168"/>
        <p:guide pos="259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79828" y="2011680"/>
            <a:ext cx="7406640" cy="268224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34440" y="4886490"/>
            <a:ext cx="576072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66460" y="402805"/>
            <a:ext cx="1851660" cy="8582237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1480" y="402805"/>
            <a:ext cx="5417820" cy="8582237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0" y="894080"/>
            <a:ext cx="6377940" cy="268224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80" y="3678086"/>
            <a:ext cx="6377940" cy="2214244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32320" y="9411126"/>
            <a:ext cx="685800" cy="53551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480" y="2346963"/>
            <a:ext cx="3634740" cy="6638079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83380" y="2346963"/>
            <a:ext cx="3634740" cy="6638079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" y="400473"/>
            <a:ext cx="7406640" cy="1676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1" y="2251500"/>
            <a:ext cx="3636168" cy="1101301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80523" y="2251500"/>
            <a:ext cx="3637598" cy="1101301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11481" y="3464563"/>
            <a:ext cx="3636168" cy="55204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80523" y="3464563"/>
            <a:ext cx="3637598" cy="55204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1" y="400473"/>
            <a:ext cx="2707482" cy="170434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11481" y="2235203"/>
            <a:ext cx="2707482" cy="6749839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217544" y="400474"/>
            <a:ext cx="4600576" cy="8584566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0" y="894080"/>
            <a:ext cx="4937760" cy="766022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45920" y="2686897"/>
            <a:ext cx="4937760" cy="581152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indent="0" algn="l" rtl="0" eaLnBrk="1" latinLnBrk="0" hangingPunct="1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0" y="1711287"/>
            <a:ext cx="4937760" cy="777850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11480" y="402802"/>
            <a:ext cx="7406640" cy="16764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11480" y="2346960"/>
            <a:ext cx="7406640" cy="690676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11480" y="9411126"/>
            <a:ext cx="1920240" cy="535517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11780" y="9411126"/>
            <a:ext cx="2606040" cy="535517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132320" y="9411126"/>
            <a:ext cx="685800" cy="535517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7" r="7037"/>
          <a:stretch/>
        </p:blipFill>
        <p:spPr>
          <a:xfrm>
            <a:off x="4482" y="2084960"/>
            <a:ext cx="8229600" cy="5382640"/>
          </a:xfrm>
          <a:prstGeom prst="rect">
            <a:avLst/>
          </a:prstGeom>
          <a:ln>
            <a:noFill/>
          </a:ln>
          <a:effectLst/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83" y="1702054"/>
            <a:ext cx="8229599" cy="291044"/>
          </a:xfrm>
        </p:spPr>
        <p:txBody>
          <a:bodyPr anchor="ctr">
            <a:no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3 Bedroom | 3½ Bath </a:t>
            </a:r>
            <a:r>
              <a:rPr lang="en-US" sz="120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| 1,935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sf | Centrally Located</a:t>
            </a:r>
            <a:endParaRPr lang="en-US" sz="1200" b="1" i="1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83" y="830526"/>
            <a:ext cx="8229599" cy="779666"/>
          </a:xfrm>
        </p:spPr>
        <p:txBody>
          <a:bodyPr anchor="ctr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/>
          </a:bodyPr>
          <a:lstStyle/>
          <a:p>
            <a:r>
              <a:rPr lang="en-US" sz="1800" cap="none" dirty="0">
                <a:ln w="12700" cmpd="sng">
                  <a:noFill/>
                  <a:prstDash val="solid"/>
                </a:ln>
                <a:solidFill>
                  <a:srgbClr val="10253F"/>
                </a:solidFill>
                <a:effectLst/>
                <a:latin typeface="Century Gothic" panose="020B0502020202020204" pitchFamily="34" charset="0"/>
              </a:rPr>
              <a:t>117 Bratton Circle</a:t>
            </a:r>
            <a:br>
              <a:rPr lang="en-US" sz="1800" cap="none" dirty="0">
                <a:ln w="12700" cmpd="sng">
                  <a:noFill/>
                  <a:prstDash val="solid"/>
                </a:ln>
                <a:solidFill>
                  <a:srgbClr val="10253F"/>
                </a:solidFill>
                <a:effectLst/>
                <a:latin typeface="Century Gothic" panose="020B0502020202020204" pitchFamily="34" charset="0"/>
              </a:rPr>
            </a:br>
            <a:r>
              <a:rPr lang="en-US" sz="1400" b="0" cap="none" dirty="0">
                <a:ln w="10541" cmpd="sng">
                  <a:noFill/>
                  <a:prstDash val="solid"/>
                </a:ln>
                <a:solidFill>
                  <a:srgbClr val="10253F"/>
                </a:solidFill>
                <a:effectLst/>
                <a:latin typeface="Century Gothic" panose="020B0502020202020204" pitchFamily="34" charset="0"/>
              </a:rPr>
              <a:t>Village Park | Mount Pleasant, SC 29464 | $870,000</a:t>
            </a:r>
            <a:endParaRPr lang="en-US" sz="1800" b="0" i="1" cap="none" dirty="0">
              <a:ln w="10541" cmpd="sng">
                <a:noFill/>
                <a:prstDash val="solid"/>
              </a:ln>
              <a:solidFill>
                <a:srgbClr val="10253F"/>
              </a:solidFill>
              <a:effectLst/>
              <a:latin typeface="Century Gothic" panose="020B0502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62860" y="8970051"/>
            <a:ext cx="838139" cy="1047673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28601" y="9055306"/>
            <a:ext cx="7772399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rgbClr val="10253F"/>
                </a:solidFill>
                <a:latin typeface="Century Gothic" panose="020B0502020202020204" pitchFamily="34" charset="0"/>
              </a:rPr>
              <a:t>Steve Kaul</a:t>
            </a:r>
            <a:br>
              <a:rPr lang="en-US" sz="1800" dirty="0">
                <a:solidFill>
                  <a:srgbClr val="10253F"/>
                </a:solidFill>
                <a:latin typeface="Century Gothic" panose="020B0502020202020204" pitchFamily="34" charset="0"/>
              </a:rPr>
            </a:br>
            <a:r>
              <a:rPr lang="en-US" sz="1100" dirty="0">
                <a:solidFill>
                  <a:srgbClr val="10253F"/>
                </a:solidFill>
                <a:latin typeface="Century Gothic" panose="020B0502020202020204" pitchFamily="34" charset="0"/>
              </a:rPr>
              <a:t>843-817-5547</a:t>
            </a:r>
          </a:p>
          <a:p>
            <a:pPr algn="ctr"/>
            <a:r>
              <a:rPr lang="en-US" sz="1100" dirty="0">
                <a:solidFill>
                  <a:srgbClr val="10253F"/>
                </a:solidFill>
                <a:latin typeface="Century Gothic" panose="020B0502020202020204" pitchFamily="34" charset="0"/>
              </a:rPr>
              <a:t>skaul@carolinaone.com</a:t>
            </a:r>
          </a:p>
          <a:p>
            <a:pPr algn="ctr"/>
            <a:r>
              <a:rPr lang="en-US" sz="1100" dirty="0">
                <a:solidFill>
                  <a:srgbClr val="10253F"/>
                </a:solidFill>
                <a:latin typeface="Century Gothic" panose="020B0502020202020204" pitchFamily="34" charset="0"/>
              </a:rPr>
              <a:t>http://www.charlestonhousehunt.com/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-28575" y="9038191"/>
            <a:ext cx="1524000" cy="911393"/>
            <a:chOff x="0" y="9037683"/>
            <a:chExt cx="1524000" cy="911393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491" y="9037683"/>
              <a:ext cx="665018" cy="45720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0" y="9533578"/>
              <a:ext cx="1524000" cy="415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700" dirty="0">
                  <a:solidFill>
                    <a:srgbClr val="10253F"/>
                  </a:solidFill>
                  <a:latin typeface="Century Gothic" panose="020B0502020202020204" pitchFamily="34" charset="0"/>
                </a:rPr>
                <a:t>Carolina One Real Estate</a:t>
              </a:r>
            </a:p>
            <a:p>
              <a:pPr algn="ctr"/>
              <a:r>
                <a:rPr lang="en-US" sz="700" dirty="0">
                  <a:solidFill>
                    <a:srgbClr val="10253F"/>
                  </a:solidFill>
                  <a:latin typeface="Century Gothic" panose="020B0502020202020204" pitchFamily="34" charset="0"/>
                </a:rPr>
                <a:t>195 W Coleman Blvd</a:t>
              </a:r>
            </a:p>
            <a:p>
              <a:pPr algn="ctr"/>
              <a:r>
                <a:rPr lang="en-US" sz="700" dirty="0">
                  <a:solidFill>
                    <a:srgbClr val="10253F"/>
                  </a:solidFill>
                  <a:latin typeface="Century Gothic" panose="020B0502020202020204" pitchFamily="34" charset="0"/>
                </a:rPr>
                <a:t>Mt Pleasant, SC 29464-3495</a:t>
              </a:r>
            </a:p>
          </p:txBody>
        </p:sp>
      </p:grpSp>
      <p:sp>
        <p:nvSpPr>
          <p:cNvPr id="30" name="Rectangle 29"/>
          <p:cNvSpPr/>
          <p:nvPr/>
        </p:nvSpPr>
        <p:spPr>
          <a:xfrm>
            <a:off x="4482" y="0"/>
            <a:ext cx="82296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n w="6350">
                  <a:solidFill>
                    <a:srgbClr val="10253F"/>
                  </a:solidFill>
                </a:ln>
                <a:solidFill>
                  <a:srgbClr val="79B8F9"/>
                </a:solidFill>
                <a:latin typeface="Century Gothic" panose="020B0502020202020204" pitchFamily="34" charset="0"/>
              </a:rPr>
              <a:t>VILLAGE PARK - BROKER EVENT</a:t>
            </a:r>
          </a:p>
          <a:p>
            <a:pPr algn="ctr"/>
            <a:r>
              <a:rPr lang="en-US" sz="1800" dirty="0">
                <a:ln w="6350">
                  <a:solidFill>
                    <a:srgbClr val="10253F"/>
                  </a:solidFill>
                </a:ln>
                <a:solidFill>
                  <a:srgbClr val="79B8F9"/>
                </a:solidFill>
                <a:latin typeface="Century Gothic" panose="020B0502020202020204" pitchFamily="34" charset="0"/>
              </a:rPr>
              <a:t>Thursday, January 18th</a:t>
            </a:r>
            <a:r>
              <a:rPr lang="en-US" sz="1800">
                <a:ln w="6350">
                  <a:solidFill>
                    <a:srgbClr val="10253F"/>
                  </a:solidFill>
                </a:ln>
                <a:solidFill>
                  <a:srgbClr val="79B8F9"/>
                </a:solidFill>
                <a:latin typeface="Century Gothic" panose="020B0502020202020204" pitchFamily="34" charset="0"/>
              </a:rPr>
              <a:t>, 10am-1pm </a:t>
            </a:r>
            <a:r>
              <a:rPr lang="en-US" sz="1800" dirty="0">
                <a:ln w="6350">
                  <a:solidFill>
                    <a:srgbClr val="10253F"/>
                  </a:solidFill>
                </a:ln>
                <a:solidFill>
                  <a:srgbClr val="79B8F9"/>
                </a:solidFill>
                <a:latin typeface="Century Gothic" panose="020B0502020202020204" pitchFamily="34" charset="0"/>
              </a:rPr>
              <a:t>| Light Lunch Provided</a:t>
            </a:r>
            <a:endParaRPr lang="en-US" sz="2400" dirty="0">
              <a:ln w="6350">
                <a:solidFill>
                  <a:srgbClr val="10253F"/>
                </a:solidFill>
              </a:ln>
              <a:solidFill>
                <a:srgbClr val="79B8F9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Picture 9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29400" y="7502653"/>
            <a:ext cx="1600200" cy="1069848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2" name="Picture 21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72050" y="7502653"/>
            <a:ext cx="1600200" cy="1069848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64DACBF-0AED-4187-AC3D-BC9C027D979E}"/>
              </a:ext>
            </a:extLst>
          </p:cNvPr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57350" y="7502653"/>
            <a:ext cx="1600200" cy="1069848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B645971-69BA-4B8D-BF0C-01D044A7D69B}"/>
              </a:ext>
            </a:extLst>
          </p:cNvPr>
          <p:cNvPicPr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7502653"/>
            <a:ext cx="1600200" cy="1069848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FA3E1D1-D15B-8F77-F2F4-0D6E11AFFECB}"/>
              </a:ext>
            </a:extLst>
          </p:cNvPr>
          <p:cNvPicPr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14700" y="7502653"/>
            <a:ext cx="1600200" cy="1069848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1279503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507</TotalTime>
  <Words>72</Words>
  <Application>Microsoft Office PowerPoint</Application>
  <PresentationFormat>Custom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Book Antiqua</vt:lpstr>
      <vt:lpstr>Century Gothic</vt:lpstr>
      <vt:lpstr>Lucida Sans</vt:lpstr>
      <vt:lpstr>Wingdings</vt:lpstr>
      <vt:lpstr>Wingdings 2</vt:lpstr>
      <vt:lpstr>Wingdings 3</vt:lpstr>
      <vt:lpstr>Apex</vt:lpstr>
      <vt:lpstr>117 Bratton Circle Village Park | Mount Pleasant, SC 29464 | $870,000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A. Thomas Price</cp:lastModifiedBy>
  <cp:revision>91</cp:revision>
  <dcterms:created xsi:type="dcterms:W3CDTF">2006-08-16T00:00:00Z</dcterms:created>
  <dcterms:modified xsi:type="dcterms:W3CDTF">2024-01-18T00:21:54Z</dcterms:modified>
</cp:coreProperties>
</file>