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AA5F"/>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6/2/2025</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6/2/2025</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svg"/><Relationship Id="rId2" Type="http://schemas.openxmlformats.org/officeDocument/2006/relationships/image" Target="../media/image1.jpg"/><Relationship Id="rId16" Type="http://schemas.openxmlformats.org/officeDocument/2006/relationships/image" Target="../media/image14.sv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hyperlink" Target="https://youtube.com/shorts/NWpZnL_3lQs?si=3LDzS8LHzbvH3MFs" TargetMode="External"/><Relationship Id="rId15" Type="http://schemas.openxmlformats.org/officeDocument/2006/relationships/image" Target="../media/image13.png"/><Relationship Id="rId10" Type="http://schemas.openxmlformats.org/officeDocument/2006/relationships/image" Target="../media/image8.svg"/><Relationship Id="rId4" Type="http://schemas.openxmlformats.org/officeDocument/2006/relationships/image" Target="../media/image3.jpg"/><Relationship Id="rId9" Type="http://schemas.openxmlformats.org/officeDocument/2006/relationships/image" Target="../media/image7.pn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t="6559" b="6559"/>
          <a:stretch/>
        </p:blipFill>
        <p:spPr>
          <a:xfrm>
            <a:off x="5260" y="-394416"/>
            <a:ext cx="7308773" cy="4764394"/>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60021" y="109728"/>
            <a:ext cx="6995159" cy="394192"/>
          </a:xfrm>
          <a:noFill/>
          <a:ln>
            <a:noFill/>
          </a:ln>
        </p:spPr>
        <p:txBody>
          <a:bodyPr anchor="ctr">
            <a:noAutofit/>
          </a:bodyPr>
          <a:lstStyle/>
          <a:p>
            <a:r>
              <a:rPr lang="en-US" sz="2800" b="1" dirty="0">
                <a:ln w="3175">
                  <a:solidFill>
                    <a:schemeClr val="tx1"/>
                  </a:solidFill>
                </a:ln>
                <a:solidFill>
                  <a:srgbClr val="C7AA5F"/>
                </a:solidFill>
                <a:latin typeface="Trajan Pro" panose="02020502050506020301" pitchFamily="18" charset="0"/>
              </a:rPr>
              <a:t>NEW CONSTRUCTION</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b="10989"/>
          <a:stretch/>
        </p:blipFill>
        <p:spPr>
          <a:xfrm>
            <a:off x="0" y="4369979"/>
            <a:ext cx="1825587"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4369979"/>
            <a:ext cx="1828798" cy="1219199"/>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215973"/>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Telecia Bilton</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843-412-3586</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tmbilton@rogcoastal.com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grpSp>
        <p:nvGrpSpPr>
          <p:cNvPr id="7" name="Group 6">
            <a:extLst>
              <a:ext uri="{FF2B5EF4-FFF2-40B4-BE49-F238E27FC236}">
                <a16:creationId xmlns:a16="http://schemas.microsoft.com/office/drawing/2014/main" id="{31C131DA-7F9F-5B83-AB22-94E2E13E159E}"/>
              </a:ext>
            </a:extLst>
          </p:cNvPr>
          <p:cNvGrpSpPr/>
          <p:nvPr/>
        </p:nvGrpSpPr>
        <p:grpSpPr>
          <a:xfrm>
            <a:off x="160020" y="6315814"/>
            <a:ext cx="6995160" cy="1732065"/>
            <a:chOff x="160020" y="6277709"/>
            <a:chExt cx="6995160" cy="1634900"/>
          </a:xfrm>
        </p:grpSpPr>
        <p:sp>
          <p:nvSpPr>
            <p:cNvPr id="4" name="Rectangle 3">
              <a:extLst>
                <a:ext uri="{FF2B5EF4-FFF2-40B4-BE49-F238E27FC236}">
                  <a16:creationId xmlns:a16="http://schemas.microsoft.com/office/drawing/2014/main" id="{A54FB912-2516-3BF6-30BB-49954A19454B}"/>
                </a:ext>
              </a:extLst>
            </p:cNvPr>
            <p:cNvSpPr/>
            <p:nvPr/>
          </p:nvSpPr>
          <p:spPr>
            <a:xfrm>
              <a:off x="160020" y="6277709"/>
              <a:ext cx="6995160" cy="1634900"/>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284474" y="6402662"/>
              <a:ext cx="6746252" cy="1384995"/>
            </a:xfrm>
            <a:prstGeom prst="rect">
              <a:avLst/>
            </a:prstGeom>
            <a:noFill/>
          </p:spPr>
          <p:txBody>
            <a:bodyPr wrap="square" rtlCol="0">
              <a:spAutoFit/>
            </a:bodyPr>
            <a:lstStyle/>
            <a:p>
              <a:pPr algn="ctr"/>
              <a:r>
                <a:rPr lang="en-US" sz="1200" dirty="0">
                  <a:solidFill>
                    <a:srgbClr val="C7AA5F"/>
                  </a:solidFill>
                  <a:latin typeface="Avenir Next LT Pro" panose="020B0504020202020204" pitchFamily="34" charset="0"/>
                  <a:ea typeface="Ebrima" panose="02000000000000000000" pitchFamily="2" charset="0"/>
                  <a:cs typeface="Ebrima" panose="02000000000000000000" pitchFamily="2" charset="0"/>
                </a:rPr>
                <a:t>NEW CONSTRUCTION located in the town limits of </a:t>
              </a:r>
              <a:r>
                <a:rPr lang="en-US" sz="1200" dirty="0" err="1">
                  <a:solidFill>
                    <a:srgbClr val="C7AA5F"/>
                  </a:solidFill>
                  <a:latin typeface="Avenir Next LT Pro" panose="020B0504020202020204" pitchFamily="34" charset="0"/>
                  <a:ea typeface="Ebrima" panose="02000000000000000000" pitchFamily="2" charset="0"/>
                  <a:cs typeface="Ebrima" panose="02000000000000000000" pitchFamily="2" charset="0"/>
                </a:rPr>
                <a:t>Harleyville</a:t>
              </a:r>
              <a:r>
                <a:rPr lang="en-US" sz="1200" dirty="0">
                  <a:solidFill>
                    <a:srgbClr val="C7AA5F"/>
                  </a:solidFill>
                  <a:latin typeface="Avenir Next LT Pro" panose="020B0504020202020204" pitchFamily="34" charset="0"/>
                  <a:ea typeface="Ebrima" panose="02000000000000000000" pitchFamily="2" charset="0"/>
                  <a:cs typeface="Ebrima" panose="02000000000000000000" pitchFamily="2" charset="0"/>
                </a:rPr>
                <a:t>. </a:t>
              </a:r>
            </a:p>
            <a:p>
              <a:pPr algn="ctr"/>
              <a:r>
                <a:rPr lang="en-US" sz="1200" dirty="0">
                  <a:solidFill>
                    <a:srgbClr val="C7AA5F"/>
                  </a:solidFill>
                  <a:latin typeface="Avenir Next LT Pro" panose="020B0504020202020204" pitchFamily="34" charset="0"/>
                  <a:ea typeface="Ebrima" panose="02000000000000000000" pitchFamily="2" charset="0"/>
                  <a:cs typeface="Ebrima" panose="02000000000000000000" pitchFamily="2" charset="0"/>
                </a:rPr>
                <a:t>Nestled on a quiet street on a half acre lot with no HOA! 2 miles off I-26 &amp; easy commute to I-95, Summerville, St George, Holly Hill Walmart Distribution Center and Volvo. This lovely home is a modern 4 bedroom 2 bath open kitchen and living area. The large kitchen has all stainless steel Energy Star appliances, craftsmen style cabinets, and a centrally located island for friends and family to enjoy. An adjacent dining area and living room with the 9' ceilings. Bedrooms are carpeted and vinyl flooring throughout. This home is turnkey and ready to move in!</a:t>
              </a:r>
            </a:p>
            <a:p>
              <a:pPr algn="ctr"/>
              <a:r>
                <a:rPr lang="en-US" sz="1200" b="1" dirty="0">
                  <a:solidFill>
                    <a:srgbClr val="C7AA5F"/>
                  </a:solidFill>
                  <a:latin typeface="Avenir Next LT Pro" panose="020B0504020202020204" pitchFamily="34" charset="0"/>
                  <a:ea typeface="Ebrima" panose="02000000000000000000" pitchFamily="2" charset="0"/>
                  <a:cs typeface="Ebrima" panose="02000000000000000000" pitchFamily="2" charset="0"/>
                  <a:hlinkClick r:id="rId5"/>
                </a:rPr>
                <a:t>VIDEO TOUR</a:t>
              </a:r>
              <a:endParaRPr lang="en-US" sz="1200" b="1"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grpSp>
      <p:sp>
        <p:nvSpPr>
          <p:cNvPr id="21" name="TextBox 20">
            <a:extLst>
              <a:ext uri="{FF2B5EF4-FFF2-40B4-BE49-F238E27FC236}">
                <a16:creationId xmlns:a16="http://schemas.microsoft.com/office/drawing/2014/main" id="{F813D680-6ECD-005C-3077-9E6D2DED5F90}"/>
              </a:ext>
            </a:extLst>
          </p:cNvPr>
          <p:cNvSpPr txBox="1"/>
          <p:nvPr/>
        </p:nvSpPr>
        <p:spPr>
          <a:xfrm>
            <a:off x="160020" y="8882390"/>
            <a:ext cx="6987725" cy="246221"/>
          </a:xfrm>
          <a:prstGeom prst="rect">
            <a:avLst/>
          </a:prstGeom>
          <a:noFill/>
        </p:spPr>
        <p:txBody>
          <a:bodyPr wrap="square" rtlCol="0">
            <a:spAutoFit/>
          </a:bodyPr>
          <a:lstStyle/>
          <a:p>
            <a:pPr algn="ctr"/>
            <a:r>
              <a:rPr lang="en-US" sz="10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 | 1510 Trolley Rd | Summerville, SC 29485</a:t>
            </a:r>
            <a:endParaRPr lang="en-US" sz="10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638517" y="8215973"/>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5660109"/>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117 Dotson Street</a:t>
            </a:r>
          </a:p>
          <a:p>
            <a:pPr algn="ctr"/>
            <a:r>
              <a:rPr lang="en-US" sz="1400" b="1" dirty="0" err="1">
                <a:ln w="3175">
                  <a:solidFill>
                    <a:sysClr val="windowText" lastClr="000000"/>
                  </a:solidFill>
                </a:ln>
                <a:solidFill>
                  <a:schemeClr val="bg1"/>
                </a:solidFill>
                <a:latin typeface="Avenir Next LT Pro" panose="020B0504020202020204" pitchFamily="34" charset="0"/>
              </a:rPr>
              <a:t>Harleyville</a:t>
            </a:r>
            <a:r>
              <a:rPr lang="en-US" sz="1400" b="1" dirty="0">
                <a:ln w="3175">
                  <a:solidFill>
                    <a:sysClr val="windowText" lastClr="000000"/>
                  </a:solidFill>
                </a:ln>
                <a:solidFill>
                  <a:schemeClr val="bg1"/>
                </a:solidFill>
                <a:latin typeface="Avenir Next LT Pro" panose="020B0504020202020204" pitchFamily="34" charset="0"/>
              </a:rPr>
              <a:t>, SC 29448 | MLS# 25009306 | $319,900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657600" y="4369979"/>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486400" y="4369979"/>
            <a:ext cx="1828800" cy="1219200"/>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rot="7842848">
            <a:off x="-1972943" y="1931266"/>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686800" y="4169208"/>
            <a:ext cx="914400" cy="914400"/>
          </a:xfrm>
          <a:prstGeom prst="rect">
            <a:avLst/>
          </a:prstGeom>
        </p:spPr>
      </p:pic>
      <p:sp>
        <p:nvSpPr>
          <p:cNvPr id="3" name="TextBox 2">
            <a:extLst>
              <a:ext uri="{FF2B5EF4-FFF2-40B4-BE49-F238E27FC236}">
                <a16:creationId xmlns:a16="http://schemas.microsoft.com/office/drawing/2014/main" id="{5ECBA984-7218-3B2A-8D01-84A779FC86D3}"/>
              </a:ext>
            </a:extLst>
          </p:cNvPr>
          <p:cNvSpPr txBox="1"/>
          <p:nvPr/>
        </p:nvSpPr>
        <p:spPr>
          <a:xfrm>
            <a:off x="4966050" y="8215973"/>
            <a:ext cx="2181695" cy="646331"/>
          </a:xfrm>
          <a:prstGeom prst="rect">
            <a:avLst/>
          </a:prstGeom>
          <a:noFill/>
        </p:spPr>
        <p:txBody>
          <a:bodyPr wrap="square" rtlCol="0">
            <a:spAutoFit/>
          </a:bodyPr>
          <a:lstStyle/>
          <a:p>
            <a:pPr algn="r"/>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Amber Cammer</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843-972-9450</a:t>
            </a:r>
          </a:p>
          <a:p>
            <a:pPr algn="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acammer24@gmail.com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170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Calibri Light</vt:lpstr>
      <vt:lpstr>Trajan Pro</vt:lpstr>
      <vt:lpstr>Office Theme</vt:lpstr>
      <vt:lpstr>NEW CONSTRUCTION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38</cp:revision>
  <dcterms:created xsi:type="dcterms:W3CDTF">2022-10-19T11:58:47Z</dcterms:created>
  <dcterms:modified xsi:type="dcterms:W3CDTF">2025-06-02T23:23:12Z</dcterms:modified>
</cp:coreProperties>
</file>