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63D"/>
    <a:srgbClr val="CC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950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496484"/>
            <a:ext cx="6217920" cy="318346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283F-8929-4D88-8DEE-5571E7D1577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4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283F-8929-4D88-8DEE-5571E7D1577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8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283F-8929-4D88-8DEE-5571E7D1577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2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283F-8929-4D88-8DEE-5571E7D1577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2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279653"/>
            <a:ext cx="6309360" cy="380364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119286"/>
            <a:ext cx="6309360" cy="200024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82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283F-8929-4D88-8DEE-5571E7D1577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2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283F-8929-4D88-8DEE-5571E7D1577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24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6836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241551"/>
            <a:ext cx="3094672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283F-8929-4D88-8DEE-5571E7D1577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2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283F-8929-4D88-8DEE-5571E7D1577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8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283F-8929-4D88-8DEE-5571E7D1577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85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16569"/>
            <a:ext cx="3703320" cy="6498167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283F-8929-4D88-8DEE-5571E7D1577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16569"/>
            <a:ext cx="3703320" cy="6498167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283F-8929-4D88-8DEE-5571E7D1577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5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486836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1C283F-8929-4D88-8DEE-5571E7D1577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475136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0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26" Type="http://schemas.openxmlformats.org/officeDocument/2006/relationships/image" Target="../media/image23.svg"/><Relationship Id="rId3" Type="http://schemas.microsoft.com/office/2007/relationships/hdphoto" Target="../media/hdphoto1.wdp"/><Relationship Id="rId21" Type="http://schemas.openxmlformats.org/officeDocument/2006/relationships/image" Target="../media/image19.sv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5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24" Type="http://schemas.openxmlformats.org/officeDocument/2006/relationships/hyperlink" Target="https://maps.app.goo.gl/TxZ6nohpi9q2gdty5" TargetMode="External"/><Relationship Id="rId5" Type="http://schemas.openxmlformats.org/officeDocument/2006/relationships/image" Target="../media/image3.jpg"/><Relationship Id="rId15" Type="http://schemas.openxmlformats.org/officeDocument/2006/relationships/image" Target="../media/image13.svg"/><Relationship Id="rId23" Type="http://schemas.openxmlformats.org/officeDocument/2006/relationships/image" Target="../media/image21.svg"/><Relationship Id="rId10" Type="http://schemas.openxmlformats.org/officeDocument/2006/relationships/image" Target="../media/image8.jpg"/><Relationship Id="rId19" Type="http://schemas.openxmlformats.org/officeDocument/2006/relationships/image" Target="../media/image17.sv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DEE222-7BCD-1FA1-AB5C-B6BA4D3E2864}"/>
              </a:ext>
            </a:extLst>
          </p:cNvPr>
          <p:cNvSpPr/>
          <p:nvPr/>
        </p:nvSpPr>
        <p:spPr>
          <a:xfrm>
            <a:off x="0" y="7911829"/>
            <a:ext cx="7315200" cy="1232170"/>
          </a:xfrm>
          <a:prstGeom prst="rect">
            <a:avLst/>
          </a:prstGeom>
          <a:solidFill>
            <a:srgbClr val="0026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8199F8-AF59-E979-3A29-DFD83FDE3C23}"/>
              </a:ext>
            </a:extLst>
          </p:cNvPr>
          <p:cNvSpPr/>
          <p:nvPr/>
        </p:nvSpPr>
        <p:spPr>
          <a:xfrm>
            <a:off x="0" y="5242560"/>
            <a:ext cx="7315200" cy="2573426"/>
          </a:xfrm>
          <a:prstGeom prst="rect">
            <a:avLst/>
          </a:prstGeom>
          <a:solidFill>
            <a:srgbClr val="00263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1FED40-F3DB-7D66-BEA2-7286649B749E}"/>
              </a:ext>
            </a:extLst>
          </p:cNvPr>
          <p:cNvSpPr/>
          <p:nvPr/>
        </p:nvSpPr>
        <p:spPr>
          <a:xfrm>
            <a:off x="0" y="0"/>
            <a:ext cx="7315200" cy="1232170"/>
          </a:xfrm>
          <a:prstGeom prst="rect">
            <a:avLst/>
          </a:prstGeom>
          <a:solidFill>
            <a:srgbClr val="0026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FBF4C9-4C5E-9B44-883B-73FFFA55E8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8869" y="348754"/>
            <a:ext cx="2334695" cy="534663"/>
          </a:xfrm>
          <a:prstGeom prst="rect">
            <a:avLst/>
          </a:prstGeom>
        </p:spPr>
      </p:pic>
      <p:pic>
        <p:nvPicPr>
          <p:cNvPr id="11" name="Picture 10" descr="A person in a white dress&#10;&#10;Description automatically generated">
            <a:extLst>
              <a:ext uri="{FF2B5EF4-FFF2-40B4-BE49-F238E27FC236}">
                <a16:creationId xmlns:a16="http://schemas.microsoft.com/office/drawing/2014/main" id="{2F6C7635-E6D3-85C4-1770-09DAC34F44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928" y="7911829"/>
            <a:ext cx="983272" cy="12321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AF89E1-226F-E8E8-C323-9063A19599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70"/>
          <a:stretch/>
        </p:blipFill>
        <p:spPr>
          <a:xfrm>
            <a:off x="1966543" y="7282470"/>
            <a:ext cx="1766073" cy="1179576"/>
          </a:xfrm>
          <a:prstGeom prst="rect">
            <a:avLst/>
          </a:prstGeom>
        </p:spPr>
      </p:pic>
      <p:pic>
        <p:nvPicPr>
          <p:cNvPr id="15" name="Picture 14" descr="A house with a driveway and a driveway&#10;&#10;Description automatically generated">
            <a:extLst>
              <a:ext uri="{FF2B5EF4-FFF2-40B4-BE49-F238E27FC236}">
                <a16:creationId xmlns:a16="http://schemas.microsoft.com/office/drawing/2014/main" id="{AC5D6A6D-7588-37F5-A309-CEEF324CC7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4" y="2235704"/>
            <a:ext cx="3638584" cy="24492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F76205-CE07-4E17-A736-144BB97674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00" r="6704" b="10758"/>
          <a:stretch/>
        </p:blipFill>
        <p:spPr>
          <a:xfrm>
            <a:off x="1966543" y="6025626"/>
            <a:ext cx="1766073" cy="11773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A2B0290-5659-3711-7D8E-F0DE20A823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1" b="2761"/>
          <a:stretch/>
        </p:blipFill>
        <p:spPr>
          <a:xfrm>
            <a:off x="100234" y="6025626"/>
            <a:ext cx="1766073" cy="11773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25F5535-37C3-6733-C3EC-70FD4CC8A3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234" y="7284664"/>
            <a:ext cx="1766073" cy="117738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D3984DD-B405-6644-46AA-DD336C02AB92}"/>
              </a:ext>
            </a:extLst>
          </p:cNvPr>
          <p:cNvSpPr txBox="1"/>
          <p:nvPr/>
        </p:nvSpPr>
        <p:spPr>
          <a:xfrm>
            <a:off x="0" y="1410771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Bierstadt" panose="020B0004020202020204" pitchFamily="34" charset="0"/>
              </a:rPr>
              <a:t>117 Leeward Landing</a:t>
            </a:r>
          </a:p>
          <a:p>
            <a:pPr algn="ctr"/>
            <a:r>
              <a:rPr lang="en-US" sz="1600" dirty="0">
                <a:latin typeface="Bierstadt" panose="020B0004020202020204" pitchFamily="34" charset="0"/>
              </a:rPr>
              <a:t>Cane Bay Plantation | Summerville, SC 29486 | MLS# 24000813 | $458,500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763015-FA08-8EBB-CDF8-FE512DFB20C6}"/>
              </a:ext>
            </a:extLst>
          </p:cNvPr>
          <p:cNvSpPr txBox="1"/>
          <p:nvPr/>
        </p:nvSpPr>
        <p:spPr>
          <a:xfrm>
            <a:off x="3832853" y="2235704"/>
            <a:ext cx="3382114" cy="3023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70" dirty="0">
                <a:latin typeface="Bierstadt" panose="020B0004020202020204" pitchFamily="34" charset="0"/>
              </a:rPr>
              <a:t>Come visit this BETTER THAN NEW </a:t>
            </a:r>
            <a:r>
              <a:rPr lang="en-US" sz="1270">
                <a:latin typeface="Bierstadt" panose="020B0004020202020204" pitchFamily="34" charset="0"/>
              </a:rPr>
              <a:t>spotless </a:t>
            </a:r>
            <a:br>
              <a:rPr lang="en-US" sz="1270">
                <a:latin typeface="Bierstadt" panose="020B0004020202020204" pitchFamily="34" charset="0"/>
              </a:rPr>
            </a:br>
            <a:r>
              <a:rPr lang="en-US" sz="1270">
                <a:latin typeface="Bierstadt" panose="020B0004020202020204" pitchFamily="34" charset="0"/>
              </a:rPr>
              <a:t>2 </a:t>
            </a:r>
            <a:r>
              <a:rPr lang="en-US" sz="1270" dirty="0">
                <a:latin typeface="Bierstadt" panose="020B0004020202020204" pitchFamily="34" charset="0"/>
              </a:rPr>
              <a:t>bedroom 2 bath home in Charleston's Premier Active Adult Community, Four Seasons At The Lakes Of Cane Bay. This popular Athens floor plan home has a gourmet kitchen, high ceilings, great light, screened in porch, laminate flooring throughout, upgraded lighting, upgraded paint, rain gutters, lawn irrigation and a 2 car garage with a professionally epoxy floor. Enjoy coffee on the screened in porch in the morning and cocktails on the front porch in the evening. You also have access to the 300+ acre lake and the Activities Center featuring a ton of indoor and outdoor activities.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93CEEB-F0DC-1C83-3CED-8A3A27876AD4}"/>
              </a:ext>
            </a:extLst>
          </p:cNvPr>
          <p:cNvSpPr txBox="1"/>
          <p:nvPr/>
        </p:nvSpPr>
        <p:spPr>
          <a:xfrm>
            <a:off x="3732617" y="8081638"/>
            <a:ext cx="25993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Bierstadt" panose="020B0004020202020204" pitchFamily="34" charset="0"/>
              </a:rPr>
              <a:t>Kim Chambers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Bierstadt" panose="020B0004020202020204" pitchFamily="34" charset="0"/>
              </a:rPr>
              <a:t>843-371-9047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Bierstadt" panose="020B0004020202020204" pitchFamily="34" charset="0"/>
              </a:rPr>
              <a:t>kim.chambers@carolinaone.com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Bierstadt" panose="020B0004020202020204" pitchFamily="34" charset="0"/>
              </a:rPr>
              <a:t>www.carolinaone.com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0F468A-3D8F-8ED4-217A-219D339E8E90}"/>
              </a:ext>
            </a:extLst>
          </p:cNvPr>
          <p:cNvSpPr txBox="1"/>
          <p:nvPr/>
        </p:nvSpPr>
        <p:spPr>
          <a:xfrm>
            <a:off x="100234" y="8758746"/>
            <a:ext cx="36323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Bierstadt" panose="020B0004020202020204" pitchFamily="34" charset="0"/>
              </a:rPr>
              <a:t>Carolina One Real Estate | 191 Rutledge Ave | Charleston, SC 29403</a:t>
            </a:r>
          </a:p>
        </p:txBody>
      </p:sp>
      <p:pic>
        <p:nvPicPr>
          <p:cNvPr id="27" name="Picture 26" descr="A kitchen with a island and a stove&#10;&#10;Description automatically generated">
            <a:extLst>
              <a:ext uri="{FF2B5EF4-FFF2-40B4-BE49-F238E27FC236}">
                <a16:creationId xmlns:a16="http://schemas.microsoft.com/office/drawing/2014/main" id="{717063DB-0852-D234-70DB-E6CE4C4E4A5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9" b="8723"/>
          <a:stretch/>
        </p:blipFill>
        <p:spPr>
          <a:xfrm>
            <a:off x="1966543" y="4766954"/>
            <a:ext cx="1766073" cy="117738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D72965F-3F43-9527-8486-1D8B926170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234" y="4766954"/>
            <a:ext cx="1766073" cy="1177016"/>
          </a:xfrm>
          <a:prstGeom prst="rect">
            <a:avLst/>
          </a:prstGeom>
        </p:spPr>
      </p:pic>
      <p:pic>
        <p:nvPicPr>
          <p:cNvPr id="32" name="Graphic 31" descr="Bed with solid fill">
            <a:extLst>
              <a:ext uri="{FF2B5EF4-FFF2-40B4-BE49-F238E27FC236}">
                <a16:creationId xmlns:a16="http://schemas.microsoft.com/office/drawing/2014/main" id="{0F405FC2-2337-824D-C216-31C2CC7BA5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47350" y="4295356"/>
            <a:ext cx="914400" cy="914400"/>
          </a:xfrm>
          <a:prstGeom prst="rect">
            <a:avLst/>
          </a:prstGeom>
        </p:spPr>
      </p:pic>
      <p:pic>
        <p:nvPicPr>
          <p:cNvPr id="34" name="Graphic 33" descr="Bathtub with solid fill">
            <a:extLst>
              <a:ext uri="{FF2B5EF4-FFF2-40B4-BE49-F238E27FC236}">
                <a16:creationId xmlns:a16="http://schemas.microsoft.com/office/drawing/2014/main" id="{8125C912-0F05-0C57-4515-1D9F40DCB00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447350" y="5645004"/>
            <a:ext cx="914400" cy="914400"/>
          </a:xfrm>
          <a:prstGeom prst="rect">
            <a:avLst/>
          </a:prstGeom>
        </p:spPr>
      </p:pic>
      <p:pic>
        <p:nvPicPr>
          <p:cNvPr id="38" name="Graphic 37" descr="House with solid fill">
            <a:extLst>
              <a:ext uri="{FF2B5EF4-FFF2-40B4-BE49-F238E27FC236}">
                <a16:creationId xmlns:a16="http://schemas.microsoft.com/office/drawing/2014/main" id="{5A06ABF5-A149-B847-69F1-48D9E6529D7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47350" y="6319828"/>
            <a:ext cx="914400" cy="914400"/>
          </a:xfrm>
          <a:prstGeom prst="rect">
            <a:avLst/>
          </a:prstGeom>
        </p:spPr>
      </p:pic>
      <p:pic>
        <p:nvPicPr>
          <p:cNvPr id="30" name="Graphic 29" descr="Bed outline">
            <a:extLst>
              <a:ext uri="{FF2B5EF4-FFF2-40B4-BE49-F238E27FC236}">
                <a16:creationId xmlns:a16="http://schemas.microsoft.com/office/drawing/2014/main" id="{2D592BF3-0054-425C-4C4C-5235A4021FA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179326" y="5308654"/>
            <a:ext cx="914400" cy="914400"/>
          </a:xfrm>
          <a:prstGeom prst="rect">
            <a:avLst/>
          </a:prstGeom>
        </p:spPr>
      </p:pic>
      <p:pic>
        <p:nvPicPr>
          <p:cNvPr id="36" name="Graphic 35" descr="Bathtub outline">
            <a:extLst>
              <a:ext uri="{FF2B5EF4-FFF2-40B4-BE49-F238E27FC236}">
                <a16:creationId xmlns:a16="http://schemas.microsoft.com/office/drawing/2014/main" id="{CC1CDCA4-8858-C016-714E-F0D7C66F7BF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916926" y="5308654"/>
            <a:ext cx="914400" cy="914400"/>
          </a:xfrm>
          <a:prstGeom prst="rect">
            <a:avLst/>
          </a:prstGeom>
        </p:spPr>
      </p:pic>
      <p:pic>
        <p:nvPicPr>
          <p:cNvPr id="40" name="Graphic 39" descr="House outline">
            <a:extLst>
              <a:ext uri="{FF2B5EF4-FFF2-40B4-BE49-F238E27FC236}">
                <a16:creationId xmlns:a16="http://schemas.microsoft.com/office/drawing/2014/main" id="{51899404-96FC-56B1-8E2E-0F815F995CB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179326" y="6605178"/>
            <a:ext cx="914400" cy="914400"/>
          </a:xfrm>
          <a:prstGeom prst="rect">
            <a:avLst/>
          </a:prstGeom>
        </p:spPr>
      </p:pic>
      <p:pic>
        <p:nvPicPr>
          <p:cNvPr id="42" name="Graphic 41" descr="Map with pin outline">
            <a:hlinkClick r:id="rId24"/>
            <a:extLst>
              <a:ext uri="{FF2B5EF4-FFF2-40B4-BE49-F238E27FC236}">
                <a16:creationId xmlns:a16="http://schemas.microsoft.com/office/drawing/2014/main" id="{9E93B68B-C1A9-9375-E0EB-E176261F4DA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916926" y="6605178"/>
            <a:ext cx="914400" cy="914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4C591AC-2438-E913-A825-77908D86B2CE}"/>
              </a:ext>
            </a:extLst>
          </p:cNvPr>
          <p:cNvSpPr txBox="1"/>
          <p:nvPr/>
        </p:nvSpPr>
        <p:spPr>
          <a:xfrm>
            <a:off x="4179326" y="6097998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Bierstadt" panose="020B0004020202020204" pitchFamily="34" charset="0"/>
              </a:rPr>
              <a:t>2 Bedroom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12416FB-7A46-9EF9-5C4C-26BC10F06A45}"/>
              </a:ext>
            </a:extLst>
          </p:cNvPr>
          <p:cNvSpPr txBox="1"/>
          <p:nvPr/>
        </p:nvSpPr>
        <p:spPr>
          <a:xfrm>
            <a:off x="5916926" y="6097998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Bierstadt" panose="020B0004020202020204" pitchFamily="34" charset="0"/>
              </a:rPr>
              <a:t>2 Bath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93CBAC-0EC5-3381-B920-BC41A896BDF3}"/>
              </a:ext>
            </a:extLst>
          </p:cNvPr>
          <p:cNvSpPr txBox="1"/>
          <p:nvPr/>
        </p:nvSpPr>
        <p:spPr>
          <a:xfrm>
            <a:off x="4179326" y="7434793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Bierstadt" panose="020B0004020202020204" pitchFamily="34" charset="0"/>
              </a:rPr>
              <a:t>1,540 sf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6D4C59-5529-8BD0-42E0-3B96BF45AEAF}"/>
              </a:ext>
            </a:extLst>
          </p:cNvPr>
          <p:cNvSpPr txBox="1"/>
          <p:nvPr/>
        </p:nvSpPr>
        <p:spPr>
          <a:xfrm>
            <a:off x="5760720" y="7434793"/>
            <a:ext cx="1226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Bierstadt" panose="020B0004020202020204" pitchFamily="34" charset="0"/>
              </a:rPr>
              <a:t>Four Seasons</a:t>
            </a:r>
          </a:p>
        </p:txBody>
      </p:sp>
      <p:sp>
        <p:nvSpPr>
          <p:cNvPr id="48" name="Diagonal Stripe 47">
            <a:extLst>
              <a:ext uri="{FF2B5EF4-FFF2-40B4-BE49-F238E27FC236}">
                <a16:creationId xmlns:a16="http://schemas.microsoft.com/office/drawing/2014/main" id="{3C6295BC-1EBA-8562-112D-612FE6151E77}"/>
              </a:ext>
            </a:extLst>
          </p:cNvPr>
          <p:cNvSpPr/>
          <p:nvPr/>
        </p:nvSpPr>
        <p:spPr>
          <a:xfrm>
            <a:off x="0" y="0"/>
            <a:ext cx="1828800" cy="1828800"/>
          </a:xfrm>
          <a:prstGeom prst="diagStripe">
            <a:avLst/>
          </a:prstGeom>
          <a:solidFill>
            <a:srgbClr val="CCCC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043A38B-2B39-FFEC-513D-CA379851ECAC}"/>
              </a:ext>
            </a:extLst>
          </p:cNvPr>
          <p:cNvSpPr txBox="1"/>
          <p:nvPr/>
        </p:nvSpPr>
        <p:spPr>
          <a:xfrm rot="18912800">
            <a:off x="-232649" y="354312"/>
            <a:ext cx="1915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63D"/>
                </a:solidFill>
                <a:latin typeface="Fave Script Bold Pro" pitchFamily="2" charset="0"/>
              </a:rPr>
              <a:t>Improved Price</a:t>
            </a:r>
          </a:p>
        </p:txBody>
      </p:sp>
    </p:spTree>
    <p:extLst>
      <p:ext uri="{BB962C8B-B14F-4D97-AF65-F5344CB8AC3E}">
        <p14:creationId xmlns:p14="http://schemas.microsoft.com/office/powerpoint/2010/main" val="1538433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</TotalTime>
  <Words>175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Bierstadt</vt:lpstr>
      <vt:lpstr>Fave Script Bold Pro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4</cp:revision>
  <dcterms:created xsi:type="dcterms:W3CDTF">2024-01-16T15:36:01Z</dcterms:created>
  <dcterms:modified xsi:type="dcterms:W3CDTF">2024-02-21T15:28:03Z</dcterms:modified>
</cp:coreProperties>
</file>