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2110" y="4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png"/><Relationship Id="rId16" Type="http://schemas.openxmlformats.org/officeDocument/2006/relationships/image" Target="../media/image1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5" Type="http://schemas.openxmlformats.org/officeDocument/2006/relationships/image" Target="../media/image14.jp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8229600" cy="838200"/>
          </a:xfrm>
          <a:gradFill flip="none" rotWithShape="1">
            <a:gsLst>
              <a:gs pos="0">
                <a:schemeClr val="tx2"/>
              </a:gs>
              <a:gs pos="100000">
                <a:schemeClr val="bg1"/>
              </a:gs>
            </a:gsLst>
            <a:lin ang="5400000" scaled="1"/>
            <a:tileRect/>
          </a:gradFill>
        </p:spPr>
        <p:txBody>
          <a:bodyPr>
            <a:noAutofit/>
          </a:bodyPr>
          <a:lstStyle/>
          <a:p>
            <a:r>
              <a:rPr lang="en-US" sz="2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Why Wait for New Construction? Like New Summerville Beauty!</a:t>
            </a:r>
          </a:p>
        </p:txBody>
      </p:sp>
      <p:sp>
        <p:nvSpPr>
          <p:cNvPr id="4" name="Rectangle 3"/>
          <p:cNvSpPr/>
          <p:nvPr/>
        </p:nvSpPr>
        <p:spPr>
          <a:xfrm>
            <a:off x="141975" y="4254409"/>
            <a:ext cx="7945650" cy="37548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is the ONLY home in Limehouse Village currently listed with a master bedroom downstairs! This home is 2,469 Sq. Ft. and loaded with upgrades! Downstairs buyers will find a large family room open to the gourmet kitchen which features a huge island with sitting bar, gas cooktop, spacious pantry and upgraded cabinetry as well as a eat-in kitchen area. Beautiful LVP flooring downstairs as well as a office / playroom with </a:t>
            </a:r>
            <a:r>
              <a:rPr lang="en-US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french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doors. The master bedroom is downstairs with a great master bathroom featuring dual vanities, spacious shower and walk-in closet. Two more bedrooms and a full bathroom can also be found downstairs in addition to the laundry room. A covered back patio overlooks the fenced-in backyard with beautiful pond views beyond! Upstairs buyers will find a 4th BR and full BA.</a:t>
            </a:r>
          </a:p>
          <a:p>
            <a:pPr algn="ctr"/>
            <a:endParaRPr lang="en-US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addition to a spacious bonus room which could be an upstairs family room, exercise room or perhaps a 5th BR if needed. The home has a 2 car garage, tankless hot water heater and a few other nice upgrades. Limehouse Village has a community pool and playground and community events with food trucks. A neighborhood back entrance / exit is planned which will come out on the Berlin G Meyer extension and make the short drive to downtown Summerville even faster! Very few homes in this neighborhood are primarily one story homes with 3 BR's downstairs so this home is a MUST SEE!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797138" y="9067800"/>
            <a:ext cx="2624212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Larry &amp; Kathy Mazalatis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altLang="en-US" sz="10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Larry Cell 843-693-0529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Kathy Cell 843-693-0159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mazteamrealty@gmail.com</a:t>
            </a:r>
            <a:endParaRPr lang="en-US" altLang="en-US" sz="1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18282" y="9888538"/>
            <a:ext cx="7781924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6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AGENTOWNED PREMIERE GROUP | 1800 TROLLEY RD | SUMMERVILLE, SC 29485</a:t>
            </a:r>
            <a:endParaRPr lang="en-US" altLang="en-US" sz="1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 descr="Agent Office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2659" y="9240519"/>
            <a:ext cx="1144092" cy="523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C8681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219170" y="671580"/>
            <a:ext cx="3855619" cy="2567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FFFFF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0" y="674243"/>
            <a:ext cx="4173323" cy="2608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117 Red Bluff Street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2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Limehouse Village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Summerville, SC 29483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MLS# 23024989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$419,000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altLang="en-US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Bedrooms | 3 Baths | 2,469 sf</a:t>
            </a:r>
          </a:p>
        </p:txBody>
      </p:sp>
      <p:pic>
        <p:nvPicPr>
          <p:cNvPr id="30" name="Picture 2">
            <a:extLst>
              <a:ext uri="{FF2B5EF4-FFF2-40B4-BE49-F238E27FC236}">
                <a16:creationId xmlns:a16="http://schemas.microsoft.com/office/drawing/2014/main" id="{9A9D5F2D-AD26-4177-8215-E1725EADD6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8602" y="9126220"/>
            <a:ext cx="1003300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D43E62E-7812-4D0E-A201-4767FA39C63C}"/>
              </a:ext>
            </a:extLst>
          </p:cNvPr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52620" y="8080636"/>
            <a:ext cx="1188720" cy="78638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6CF9B15-2E5D-42D5-9E72-FF653A6F3F52}"/>
              </a:ext>
            </a:extLst>
          </p:cNvPr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86069" y="8080636"/>
            <a:ext cx="1188720" cy="78638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94B2AEF-3BFC-497D-87D6-98704547988D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8820" y="3394873"/>
            <a:ext cx="1188720" cy="78638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E175707-0FC7-4FF2-A621-5A82F145C1C0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52270" y="3394873"/>
            <a:ext cx="1188720" cy="78638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AF37A2E-965A-48C7-9277-6883BFB889EA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85720" y="3394873"/>
            <a:ext cx="1188720" cy="78638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897FECA-E421-482F-B533-AA35E5D03A1A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19170" y="3394873"/>
            <a:ext cx="1188720" cy="786384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AAAC9767-6EE0-4D96-AB51-1671E51241C0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52620" y="3394873"/>
            <a:ext cx="1188720" cy="786384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7E649B6F-65B4-42E0-97D6-37EB426064AB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86069" y="3394873"/>
            <a:ext cx="1188720" cy="786384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70CF57A3-1E30-4E3D-9013-D5E77D31BE21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52270" y="8080636"/>
            <a:ext cx="1188720" cy="786384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7401D183-1065-4E72-9938-185407440153}"/>
              </a:ext>
            </a:extLst>
          </p:cNvPr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8820" y="8080636"/>
            <a:ext cx="1188720" cy="786384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DF55FF97-CBE4-435B-9214-C83393DA85D3}"/>
              </a:ext>
            </a:extLst>
          </p:cNvPr>
          <p:cNvPicPr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85720" y="8080636"/>
            <a:ext cx="1188720" cy="786384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65815C99-E574-4810-9B30-E80A31AF9E00}"/>
              </a:ext>
            </a:extLst>
          </p:cNvPr>
          <p:cNvPicPr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19170" y="8080636"/>
            <a:ext cx="1188720" cy="78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641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701</TotalTime>
  <Words>318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127</cp:revision>
  <dcterms:created xsi:type="dcterms:W3CDTF">2006-08-16T00:00:00Z</dcterms:created>
  <dcterms:modified xsi:type="dcterms:W3CDTF">2023-11-03T15:57:50Z</dcterms:modified>
</cp:coreProperties>
</file>