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1/17/2018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microsoft.com/office/2007/relationships/hdphoto" Target="../media/hdphoto1.wdp"/><Relationship Id="rId21" Type="http://schemas.openxmlformats.org/officeDocument/2006/relationships/image" Target="../media/image18.jpeg"/><Relationship Id="rId7" Type="http://schemas.openxmlformats.org/officeDocument/2006/relationships/image" Target="../media/image4.gif"/><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2.png"/><Relationship Id="rId16" Type="http://schemas.openxmlformats.org/officeDocument/2006/relationships/image" Target="../media/image13.jpeg"/><Relationship Id="rId20"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www.yourcharlestonhousesearch.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mailto:desiree.maurer1@gmail.com" TargetMode="External"/><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66000" r="-6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5081"/>
            <a:ext cx="7752080" cy="845414"/>
          </a:xfrm>
        </p:spPr>
        <p:txBody>
          <a:bodyPr>
            <a:noAutofit/>
          </a:bodyPr>
          <a:lstStyle/>
          <a:p>
            <a:r>
              <a:rPr lang="en-US" sz="3200" i="1" dirty="0">
                <a:solidFill>
                  <a:schemeClr val="bg2">
                    <a:lumMod val="50000"/>
                  </a:schemeClr>
                </a:solidFill>
                <a:effectLst>
                  <a:outerShdw blurRad="38100" dist="38100" dir="2700000" algn="tl">
                    <a:srgbClr val="000000">
                      <a:alpha val="43137"/>
                    </a:srgbClr>
                  </a:outerShdw>
                </a:effectLst>
                <a:latin typeface="Goudy Old Style" panose="02020502050305020303" pitchFamily="18" charset="0"/>
              </a:rPr>
              <a:t>Join Us Saturday from 12-3PM</a:t>
            </a:r>
            <a:br>
              <a:rPr lang="en-US" sz="3200" i="1" dirty="0">
                <a:solidFill>
                  <a:schemeClr val="bg2">
                    <a:lumMod val="50000"/>
                  </a:schemeClr>
                </a:solidFill>
                <a:effectLst>
                  <a:outerShdw blurRad="38100" dist="38100" dir="2700000" algn="tl">
                    <a:srgbClr val="000000">
                      <a:alpha val="43137"/>
                    </a:srgbClr>
                  </a:outerShdw>
                </a:effectLst>
                <a:latin typeface="Goudy Old Style" panose="02020502050305020303" pitchFamily="18" charset="0"/>
              </a:rPr>
            </a:br>
            <a:r>
              <a:rPr lang="en-US" sz="2400" i="1" dirty="0">
                <a:solidFill>
                  <a:schemeClr val="bg2">
                    <a:lumMod val="50000"/>
                  </a:schemeClr>
                </a:solidFill>
                <a:effectLst>
                  <a:outerShdw blurRad="38100" dist="38100" dir="2700000" algn="tl">
                    <a:srgbClr val="000000">
                      <a:alpha val="43137"/>
                    </a:srgbClr>
                  </a:outerShdw>
                </a:effectLst>
                <a:latin typeface="Goudy Old Style" panose="02020502050305020303" pitchFamily="18" charset="0"/>
              </a:rPr>
              <a:t>View this Spectacular Waterfront Home! </a:t>
            </a:r>
            <a:endParaRPr lang="en-US" sz="2800" i="1" dirty="0">
              <a:solidFill>
                <a:schemeClr val="bg2">
                  <a:lumMod val="50000"/>
                </a:schemeClr>
              </a:solidFill>
              <a:effectLst>
                <a:outerShdw blurRad="38100" dist="38100" dir="2700000" algn="tl">
                  <a:srgbClr val="000000">
                    <a:alpha val="43137"/>
                  </a:srgbClr>
                </a:outerShdw>
              </a:effectLst>
              <a:latin typeface="Goudy Old Style" panose="02020502050305020303" pitchFamily="18" charset="0"/>
            </a:endParaRPr>
          </a:p>
        </p:txBody>
      </p:sp>
      <p:sp>
        <p:nvSpPr>
          <p:cNvPr id="3" name="Subtitle 2"/>
          <p:cNvSpPr>
            <a:spLocks noGrp="1"/>
          </p:cNvSpPr>
          <p:nvPr>
            <p:ph type="subTitle" idx="1"/>
          </p:nvPr>
        </p:nvSpPr>
        <p:spPr>
          <a:xfrm>
            <a:off x="0" y="4711938"/>
            <a:ext cx="7772400" cy="3413944"/>
          </a:xfrm>
        </p:spPr>
        <p:txBody>
          <a:bodyPr anchor="ctr">
            <a:noAutofit/>
          </a:bodyPr>
          <a:lstStyle/>
          <a:p>
            <a:r>
              <a:rPr lang="en-US" sz="1600" b="1" dirty="0">
                <a:solidFill>
                  <a:schemeClr val="bg1"/>
                </a:solidFill>
                <a:latin typeface="Goudy Old Style" panose="02020502050305020303" pitchFamily="18" charset="0"/>
              </a:rPr>
              <a:t>Wow! Why wait for new construction?!</a:t>
            </a:r>
            <a:br>
              <a:rPr lang="en-US" sz="1600" dirty="0">
                <a:solidFill>
                  <a:schemeClr val="bg1"/>
                </a:solidFill>
                <a:latin typeface="Goudy Old Style" panose="02020502050305020303" pitchFamily="18" charset="0"/>
              </a:rPr>
            </a:br>
            <a:r>
              <a:rPr lang="en-US" sz="1400" dirty="0">
                <a:solidFill>
                  <a:schemeClr val="bg1"/>
                </a:solidFill>
                <a:latin typeface="Goudy Old Style" panose="02020502050305020303" pitchFamily="18" charset="0"/>
              </a:rPr>
              <a:t>This elegant, spacious, no longer built Greyson floorplan, situated on one of the largest lots with gorgeous lakefront views, has over $38,000 in upgrades! Upon entry of the home, you are greeted by beautiful hardwood floors throughout with formal dining room on one side and office on the other, both with custom moldings. Transitioning into the living area, your amazing gourmet kitchen comes complete with massive island, granite counters, plenty of counter and storage space, large pantry and upgraded S/S appliances - a cook's dream and perfect area for entertaining! The large rec room in the rear of the home is perfect for your in-home gym, playroom or craft room. And you have a fantastic sunroom looking out to a beautiful lake! Upstairs you will find the huge Owner's Suite which has a sitting area, perfect for newborn nursery or relaxing retreat as well as a Spa-like bathroom with dual vanities, huge walk-in closet, shower and garden tub. There are also 3 additional bedrooms with 2 bathrooms to complete the second floor. Owner-added upgrades include irrigation system, rec room with separate HVAC zone, sunroom, French doors to office, custom moldings, gourmet kitchen, 5" gutters, window blinds, additional outlets in master bath, 7 TV wall outlets, additional attic insulation, ceiling fans in all rooms, enlarged patio slab, stair railings - over $38K in upgrades! Appraisal in hand!</a:t>
            </a:r>
          </a:p>
        </p:txBody>
      </p:sp>
      <p:sp>
        <p:nvSpPr>
          <p:cNvPr id="17" name="Rectangle 16"/>
          <p:cNvSpPr/>
          <p:nvPr/>
        </p:nvSpPr>
        <p:spPr>
          <a:xfrm>
            <a:off x="0" y="8991600"/>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4"/>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5"/>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00800"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54794" y="8898925"/>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550569"/>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9475" y="3962400"/>
            <a:ext cx="1066957" cy="711305"/>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64933" y="3962400"/>
            <a:ext cx="1066957" cy="711305"/>
          </a:xfrm>
          <a:prstGeom prst="rect">
            <a:avLst/>
          </a:prstGeom>
          <a:ln>
            <a:no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78557" y="8262441"/>
            <a:ext cx="1066958" cy="710810"/>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69474" y="8262441"/>
            <a:ext cx="1066957" cy="711305"/>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83099" y="8262441"/>
            <a:ext cx="1066957" cy="711305"/>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74016" y="8262441"/>
            <a:ext cx="1066957" cy="711305"/>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641" y="3962895"/>
            <a:ext cx="1066958" cy="710810"/>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83100" y="3962400"/>
            <a:ext cx="1066957" cy="711305"/>
          </a:xfrm>
          <a:prstGeom prst="rect">
            <a:avLst/>
          </a:prstGeom>
          <a:ln>
            <a:no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78558" y="3962895"/>
            <a:ext cx="1066958" cy="710810"/>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74017" y="3962400"/>
            <a:ext cx="1066957" cy="711305"/>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64932" y="8262441"/>
            <a:ext cx="1066958" cy="710810"/>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7641" y="8262441"/>
            <a:ext cx="1066957" cy="711305"/>
          </a:xfrm>
          <a:prstGeom prst="rect">
            <a:avLst/>
          </a:prstGeom>
          <a:ln>
            <a:noFill/>
          </a:ln>
          <a:effectLst>
            <a:outerShdw blurRad="63500" sx="102000" sy="102000" algn="ctr" rotWithShape="0">
              <a:prstClr val="black">
                <a:alpha val="40000"/>
              </a:prstClr>
            </a:outerShdw>
          </a:effectLst>
        </p:spPr>
      </p:pic>
      <p:pic>
        <p:nvPicPr>
          <p:cNvPr id="5" name="Picture 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26946" y="915955"/>
            <a:ext cx="4222750" cy="2365134"/>
          </a:xfrm>
          <a:prstGeom prst="rect">
            <a:avLst/>
          </a:prstGeom>
          <a:ln>
            <a:solidFill>
              <a:schemeClr val="tx1"/>
            </a:solidFill>
          </a:ln>
          <a:effectLst>
            <a:outerShdw blurRad="63500" sx="102000" sy="102000" algn="ctr" rotWithShape="0">
              <a:prstClr val="black">
                <a:alpha val="40000"/>
              </a:prstClr>
            </a:outerShdw>
          </a:effectLst>
        </p:spPr>
      </p:pic>
      <p:pic>
        <p:nvPicPr>
          <p:cNvPr id="25" name="Picture 2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871383" y="2398307"/>
            <a:ext cx="2374072" cy="1329703"/>
          </a:xfrm>
          <a:prstGeom prst="rect">
            <a:avLst/>
          </a:prstGeom>
          <a:ln>
            <a:solidFill>
              <a:schemeClr val="tx1"/>
            </a:solidFill>
          </a:ln>
          <a:effectLst>
            <a:outerShdw blurRad="63500" sx="102000" sy="102000" algn="ctr" rotWithShape="0">
              <a:prstClr val="black">
                <a:alpha val="40000"/>
              </a:prstClr>
            </a:outerShdw>
          </a:effectLst>
        </p:spPr>
      </p:pic>
      <p:pic>
        <p:nvPicPr>
          <p:cNvPr id="27" name="Picture 2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871382" y="915955"/>
            <a:ext cx="2374073" cy="1329702"/>
          </a:xfrm>
          <a:prstGeom prst="rect">
            <a:avLst/>
          </a:prstGeom>
          <a:ln>
            <a:solidFill>
              <a:schemeClr val="tx1"/>
            </a:solidFill>
          </a:ln>
          <a:effectLst>
            <a:outerShdw blurRad="63500" sx="102000" sy="102000" algn="ctr" rotWithShape="0">
              <a:prstClr val="black">
                <a:alpha val="40000"/>
              </a:prstClr>
            </a:outerShdw>
          </a:effectLst>
        </p:spPr>
      </p:pic>
      <p:sp>
        <p:nvSpPr>
          <p:cNvPr id="16" name="Rectangle 15"/>
          <p:cNvSpPr/>
          <p:nvPr/>
        </p:nvSpPr>
        <p:spPr>
          <a:xfrm>
            <a:off x="526945" y="2808982"/>
            <a:ext cx="4222751" cy="1077218"/>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Goudy Old Style" panose="02020502050305020303" pitchFamily="18" charset="0"/>
              </a:rPr>
              <a:t>1180 Moss Grove Drive</a:t>
            </a:r>
          </a:p>
          <a:p>
            <a:pPr algn="ctr"/>
            <a:r>
              <a:rPr lang="en-US" sz="1800" dirty="0">
                <a:effectLst>
                  <a:outerShdw blurRad="38100" dist="38100" dir="2700000" algn="tl">
                    <a:srgbClr val="000000">
                      <a:alpha val="43137"/>
                    </a:srgbClr>
                  </a:outerShdw>
                </a:effectLst>
                <a:latin typeface="Goudy Old Style" panose="02020502050305020303" pitchFamily="18" charset="0"/>
              </a:rPr>
              <a:t>Moss Grove Plantation | Moncks Corner</a:t>
            </a:r>
          </a:p>
          <a:p>
            <a:pPr algn="ctr"/>
            <a:r>
              <a:rPr lang="en-US" sz="1800" dirty="0">
                <a:effectLst>
                  <a:outerShdw blurRad="38100" dist="38100" dir="2700000" algn="tl">
                    <a:srgbClr val="000000">
                      <a:alpha val="43137"/>
                    </a:srgbClr>
                  </a:outerShdw>
                </a:effectLst>
                <a:latin typeface="Goudy Old Style" panose="02020502050305020303" pitchFamily="18" charset="0"/>
              </a:rPr>
              <a:t>MLS# 18000700 | $338,750</a:t>
            </a:r>
          </a:p>
        </p:txBody>
      </p:sp>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34</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Join Us Saturday from 12-3PM View this Spectacular Waterfront Home!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20</cp:revision>
  <dcterms:created xsi:type="dcterms:W3CDTF">2006-08-16T00:00:00Z</dcterms:created>
  <dcterms:modified xsi:type="dcterms:W3CDTF">2018-01-17T21:17:09Z</dcterms:modified>
</cp:coreProperties>
</file>