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9/27/2016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g"/><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gif"/><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charlestonbyday.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charlestonbyday@gmail.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869" y="901317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873543" y="1564657"/>
            <a:ext cx="4898856" cy="2066410"/>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1181 Dingle Road</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Royal Palms</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 29466</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16023611</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$320,000</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2/2 Baths | 2,450 sf</a:t>
            </a:r>
            <a:endParaRPr lang="en-US" sz="1400" dirty="0">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10207" y="4779685"/>
            <a:ext cx="5797507" cy="2996329"/>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Come see this great end unit townhouse in Royal Palms. It was the model for the original builder, so there are some upgrades. Four bedrooms, two full baths and 2 half baths with upgrades throughout. Hardwood floors in the living room, dining room and master bedroom. Tiled kitchen and baths. Living quarters on the second level with a screened in patio off the dining area. Large gas fireplace in the living room with extra windows because of the end unit. The garage is about 45 feet long and can store your car and all of your storage items. Owner is offering a one-year home warranty. Come and make an appointment today, because I have a very motivated seller.</a:t>
            </a:r>
            <a:endParaRPr lang="en-US" sz="1400" dirty="0">
              <a:solidFill>
                <a:schemeClr val="tx1"/>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0208" y="728807"/>
            <a:ext cx="2663336" cy="3999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8924631"/>
            <a:ext cx="2696209"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Susan &amp; Greg Day</a:t>
            </a:r>
          </a:p>
          <a:p>
            <a:pPr algn="ctr"/>
            <a:r>
              <a:rPr lang="en-US" sz="1200" dirty="0">
                <a:latin typeface="Georgia" panose="02040502050405020303" pitchFamily="18" charset="0"/>
                <a:cs typeface="Microsoft Sans Serif" panose="020B0604020202020204" pitchFamily="34" charset="0"/>
              </a:rPr>
              <a:t>843-900-0477 | 732-757-2904</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hlinkClick r:id="rId4"/>
              </a:rPr>
              <a:t>charlestonbyday@gmail.com</a:t>
            </a:r>
            <a:r>
              <a:rPr lang="en-US" sz="1200" dirty="0">
                <a:latin typeface="Georgia" panose="02040502050405020303" pitchFamily="18" charset="0"/>
                <a:cs typeface="Microsoft Sans Serif" panose="020B0604020202020204" pitchFamily="34" charset="0"/>
              </a:rPr>
              <a:t> </a:t>
            </a:r>
          </a:p>
          <a:p>
            <a:pPr algn="ctr"/>
            <a:r>
              <a:rPr lang="en-US" sz="1200" dirty="0">
                <a:latin typeface="Georgia" panose="02040502050405020303" pitchFamily="18" charset="0"/>
                <a:cs typeface="Microsoft Sans Serif" panose="020B0604020202020204" pitchFamily="34" charset="0"/>
                <a:hlinkClick r:id="rId5"/>
              </a:rPr>
              <a:t>www.charlestonbyday.com</a:t>
            </a:r>
            <a:r>
              <a:rPr lang="en-US" sz="1200" dirty="0">
                <a:latin typeface="Georgia" panose="02040502050405020303" pitchFamily="18" charset="0"/>
                <a:cs typeface="Microsoft Sans Serif" panose="020B0604020202020204" pitchFamily="34" charset="0"/>
              </a:rPr>
              <a:t> </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2873543" y="815370"/>
            <a:ext cx="4898856" cy="707886"/>
          </a:xfrm>
          <a:prstGeom prst="rect">
            <a:avLst/>
          </a:prstGeom>
        </p:spPr>
        <p:txBody>
          <a:bodyPr wrap="square" anchor="ctr">
            <a:spAutoFit/>
          </a:bodyPr>
          <a:lstStyle/>
          <a:p>
            <a:pPr algn="ctr"/>
            <a:r>
              <a:rPr lang="en-US" i="1" dirty="0">
                <a:solidFill>
                  <a:srgbClr val="FFFF00"/>
                </a:solidFill>
                <a:effectLst>
                  <a:outerShdw blurRad="38100" dist="38100" dir="2700000" algn="tl">
                    <a:srgbClr val="000000">
                      <a:alpha val="43137"/>
                    </a:srgbClr>
                  </a:outerShdw>
                </a:effectLst>
                <a:latin typeface="Georgia" panose="02040502050405020303" pitchFamily="18" charset="0"/>
              </a:rPr>
              <a:t>I loved this townhouse so much</a:t>
            </a:r>
            <a:br>
              <a:rPr lang="en-US" i="1" dirty="0">
                <a:solidFill>
                  <a:srgbClr val="FFFF00"/>
                </a:solidFill>
                <a:effectLst>
                  <a:outerShdw blurRad="38100" dist="38100" dir="2700000" algn="tl">
                    <a:srgbClr val="000000">
                      <a:alpha val="43137"/>
                    </a:srgbClr>
                  </a:outerShdw>
                </a:effectLst>
                <a:latin typeface="Georgia" panose="02040502050405020303" pitchFamily="18" charset="0"/>
              </a:rPr>
            </a:br>
            <a:r>
              <a:rPr lang="en-US" i="1" dirty="0">
                <a:solidFill>
                  <a:srgbClr val="FFFF00"/>
                </a:solidFill>
                <a:effectLst>
                  <a:outerShdw blurRad="38100" dist="38100" dir="2700000" algn="tl">
                    <a:srgbClr val="000000">
                      <a:alpha val="43137"/>
                    </a:srgbClr>
                  </a:outerShdw>
                </a:effectLst>
                <a:latin typeface="Georgia" panose="02040502050405020303" pitchFamily="18" charset="0"/>
              </a:rPr>
              <a:t>I bought one myself!</a:t>
            </a:r>
            <a:endParaRPr lang="en-US" b="1" i="1" dirty="0">
              <a:solidFill>
                <a:schemeClr val="bg1"/>
              </a:solidFill>
              <a:effectLst>
                <a:outerShdw blurRad="38100" dist="38100" dir="2700000" algn="tl">
                  <a:srgbClr val="000000">
                    <a:alpha val="43137"/>
                  </a:srgbClr>
                </a:outerShdw>
              </a:effectLst>
              <a:latin typeface="Georgia" panose="02040502050405020303" pitchFamily="18" charset="0"/>
            </a:endParaRPr>
          </a:p>
        </p:txBody>
      </p:sp>
      <p:pic>
        <p:nvPicPr>
          <p:cNvPr id="25"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8159986" y="7335923"/>
            <a:ext cx="58293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8021375" y="6047292"/>
            <a:ext cx="103632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8458200" y="5029200"/>
            <a:ext cx="103632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007713" y="5053051"/>
            <a:ext cx="155448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007713" y="6414434"/>
            <a:ext cx="155448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07713" y="7776015"/>
            <a:ext cx="155448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075211" y="7779205"/>
            <a:ext cx="154969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142709" y="7779205"/>
            <a:ext cx="154969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210207" y="7779205"/>
            <a:ext cx="154969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8562726" y="2883156"/>
            <a:ext cx="871704" cy="116227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012497" y="3694858"/>
            <a:ext cx="154969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3668173" y="3694858"/>
            <a:ext cx="154969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22" name="Rectangle 21"/>
          <p:cNvSpPr/>
          <p:nvPr/>
        </p:nvSpPr>
        <p:spPr>
          <a:xfrm>
            <a:off x="-1" y="-22086"/>
            <a:ext cx="7772399" cy="707886"/>
          </a:xfrm>
          <a:prstGeom prst="rect">
            <a:avLst/>
          </a:prstGeom>
        </p:spPr>
        <p:txBody>
          <a:bodyPr wrap="square" anchor="ctr">
            <a:spAutoFit/>
          </a:bodyPr>
          <a:lstStyle/>
          <a:p>
            <a:pPr algn="ctr"/>
            <a:r>
              <a:rPr lang="en-US" sz="4000" i="1" dirty="0">
                <a:solidFill>
                  <a:srgbClr val="00B0F0"/>
                </a:solidFill>
                <a:effectLst>
                  <a:outerShdw blurRad="38100" dist="38100" dir="2700000" algn="tl">
                    <a:srgbClr val="000000">
                      <a:alpha val="43137"/>
                    </a:srgbClr>
                  </a:outerShdw>
                </a:effectLst>
                <a:latin typeface="Gabriola" panose="04040605051002020D02" pitchFamily="82" charset="0"/>
              </a:rPr>
              <a:t>$1,000 Bonus to Buyer's Agent! Motivated seller!</a:t>
            </a:r>
            <a:endParaRPr lang="en-US" sz="4000" b="1" i="1" dirty="0">
              <a:solidFill>
                <a:srgbClr val="00B0F0"/>
              </a:solidFill>
              <a:effectLst>
                <a:outerShdw blurRad="38100" dist="38100" dir="2700000" algn="tl">
                  <a:srgbClr val="000000">
                    <a:alpha val="43137"/>
                  </a:srgbClr>
                </a:outerShdw>
              </a:effectLst>
              <a:latin typeface="Gabriola" panose="04040605051002020D02" pitchFamily="82"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178</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1181 Dingle Road Royal Palms Mount Pleasant, SC 29466 MLS# 16023611 $320,000 4 Bedrooms | 2/2 Baths | 2,450 sf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2016-09-27T14:57:53Z</dcterms:modified>
</cp:coreProperties>
</file>