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47" d="100"/>
          <a:sy n="47" d="100"/>
        </p:scale>
        <p:origin x="2190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39" y="756060"/>
            <a:ext cx="7741920" cy="342118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821110"/>
            <a:ext cx="3291082" cy="329108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63540"/>
            <a:ext cx="7772400" cy="2348290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BRAND-NEW, finished, three bed, two and a half bath home in Park Circle? Granite counter tops, wood floors, fireplace, privacy fence stainless appliances, gas range.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Tankless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water heater. Save thousands, as no flood insurance is NOT required. Enjoy your home on this high lot, nestled among the Grand Trees! It's just a short walk to the ''Circle”, all of the popular shops, restaurants, and night-life! Builder to provide ''2-10 Builder Warranty''. *** Property qualifies for 100% financing! call for details! Virtual tour available!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Park Circle New Construction!!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4436170"/>
            <a:ext cx="1825720" cy="102736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197" y="4439410"/>
            <a:ext cx="1819962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191" y="4436170"/>
            <a:ext cx="1825720" cy="102736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42" y="4436170"/>
            <a:ext cx="1369825" cy="102736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1" y="1020101"/>
            <a:ext cx="432815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1181 Leesville Street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Park Circle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North Charleston, SC 29405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16030206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$315,000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1,790 SF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2860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926653" y="9179124"/>
            <a:ext cx="19621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2" b="27368"/>
          <a:stretch/>
        </p:blipFill>
        <p:spPr bwMode="auto">
          <a:xfrm>
            <a:off x="6888803" y="9091519"/>
            <a:ext cx="795644" cy="74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276" y="7786430"/>
            <a:ext cx="1819961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312" y="7786430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" y="7786430"/>
            <a:ext cx="1819962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83" y="7786430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655" y="7786430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Park Circle New Construction!!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19</cp:revision>
  <dcterms:created xsi:type="dcterms:W3CDTF">2006-08-16T00:00:00Z</dcterms:created>
  <dcterms:modified xsi:type="dcterms:W3CDTF">2017-01-18T18:49:01Z</dcterms:modified>
</cp:coreProperties>
</file>