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D3B9"/>
    <a:srgbClr val="C9212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3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6657EE09-42B9-43F4-B5E7-6850071F296F}" type="datetimeFigureOut">
              <a:rPr lang="en-US" smtClean="0"/>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98947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908317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61060" y="649818"/>
            <a:ext cx="831354" cy="1033144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5212" y="649818"/>
            <a:ext cx="2410122" cy="103314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860874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657EE09-42B9-43F4-B5E7-6850071F296F}" type="datetimeFigureOut">
              <a:rPr lang="en-US" smtClean="0"/>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314487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57EE09-42B9-43F4-B5E7-6850071F296F}" type="datetimeFigureOut">
              <a:rPr lang="en-US" smtClean="0"/>
              <a:t>7/12/2017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18959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5212" y="3244851"/>
            <a:ext cx="1620738"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971675" y="3244851"/>
            <a:ext cx="1620739" cy="77364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657EE09-42B9-43F4-B5E7-6850071F296F}" type="datetimeFigureOut">
              <a:rPr lang="en-US" smtClean="0"/>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4479535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657EE09-42B9-43F4-B5E7-6850071F296F}" type="datetimeFigureOut">
              <a:rPr lang="en-US" smtClean="0"/>
              <a:t>7/12/2017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885758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657EE09-42B9-43F4-B5E7-6850071F296F}" type="datetimeFigureOut">
              <a:rPr lang="en-US" smtClean="0"/>
              <a:t>7/12/2017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292227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7EE09-42B9-43F4-B5E7-6850071F296F}" type="datetimeFigureOut">
              <a:rPr lang="en-US" smtClean="0"/>
              <a:t>7/12/2017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629111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4073839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6657EE09-42B9-43F4-B5E7-6850071F296F}" type="datetimeFigureOut">
              <a:rPr lang="en-US" smtClean="0"/>
              <a:t>7/12/2017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AD16E8-A83C-4595-A655-4D7DA66D9F66}" type="slidenum">
              <a:rPr lang="en-US" smtClean="0"/>
              <a:t>‹#›</a:t>
            </a:fld>
            <a:endParaRPr lang="en-US"/>
          </a:p>
        </p:txBody>
      </p:sp>
    </p:spTree>
    <p:extLst>
      <p:ext uri="{BB962C8B-B14F-4D97-AF65-F5344CB8AC3E}">
        <p14:creationId xmlns:p14="http://schemas.microsoft.com/office/powerpoint/2010/main" val="1390336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6657EE09-42B9-43F4-B5E7-6850071F296F}" type="datetimeFigureOut">
              <a:rPr lang="en-US" smtClean="0"/>
              <a:t>7/12/2017</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E2AD16E8-A83C-4595-A655-4D7DA66D9F66}" type="slidenum">
              <a:rPr lang="en-US" smtClean="0"/>
              <a:t>‹#›</a:t>
            </a:fld>
            <a:endParaRPr lang="en-US"/>
          </a:p>
        </p:txBody>
      </p:sp>
    </p:spTree>
    <p:extLst>
      <p:ext uri="{BB962C8B-B14F-4D97-AF65-F5344CB8AC3E}">
        <p14:creationId xmlns:p14="http://schemas.microsoft.com/office/powerpoint/2010/main" val="561594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FD3B9"/>
        </a:solidFill>
        <a:effectLst/>
      </p:bgPr>
    </p:bg>
    <p:spTree>
      <p:nvGrpSpPr>
        <p:cNvPr id="1" name=""/>
        <p:cNvGrpSpPr/>
        <p:nvPr/>
      </p:nvGrpSpPr>
      <p:grpSpPr>
        <a:xfrm>
          <a:off x="0" y="0"/>
          <a:ext cx="0" cy="0"/>
          <a:chOff x="0" y="0"/>
          <a:chExt cx="0" cy="0"/>
        </a:xfrm>
      </p:grpSpPr>
      <p:sp>
        <p:nvSpPr>
          <p:cNvPr id="11" name="Rectangle 10"/>
          <p:cNvSpPr/>
          <p:nvPr/>
        </p:nvSpPr>
        <p:spPr>
          <a:xfrm>
            <a:off x="2159" y="0"/>
            <a:ext cx="6858000" cy="8961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4602" y="5522241"/>
            <a:ext cx="6693114" cy="1812070"/>
          </a:xfrm>
        </p:spPr>
        <p:txBody>
          <a:bodyPr anchor="ctr">
            <a:noAutofit/>
          </a:bodyPr>
          <a:lstStyle/>
          <a:p>
            <a:r>
              <a:rPr lang="en-US" sz="1600" dirty="0">
                <a:latin typeface="Arial" panose="020B0604020202020204" pitchFamily="34" charset="0"/>
                <a:cs typeface="Arial" panose="020B0604020202020204" pitchFamily="34" charset="0"/>
              </a:rPr>
              <a:t>Professionally painted &amp; brand new carpet in bedrooms. Move in ready. Community Dock on the Wando River with a covered family fishing area. New community pool in advance stages. Quiet Subdivision with no through traffic. Very open floor plan with Master Down. Tons of crown molding. Custom plantation shutters. Open kitchen with granite and stainless steel appliances. Nice sunroom added to home from original builder. Large patio with pergola. Gas grill with granite tops. Privacy fenced backyard. Large beautiful mature landscaping.</a:t>
            </a:r>
            <a:endParaRPr lang="en-US" sz="12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6226" y="990639"/>
            <a:ext cx="3649866" cy="27374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25332" y="7428839"/>
            <a:ext cx="1152384" cy="864288"/>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40151" y="7428839"/>
            <a:ext cx="1152384" cy="864288"/>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54968" y="7428839"/>
            <a:ext cx="1152384" cy="864288"/>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69785" y="7428839"/>
            <a:ext cx="1152384" cy="864288"/>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4602" y="7428839"/>
            <a:ext cx="1152384" cy="864288"/>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328416" y="0"/>
            <a:ext cx="2800350" cy="752475"/>
          </a:xfrm>
          <a:prstGeom prst="rect">
            <a:avLst/>
          </a:prstGeom>
        </p:spPr>
      </p:pic>
      <p:sp>
        <p:nvSpPr>
          <p:cNvPr id="12" name="Rectangle 11"/>
          <p:cNvSpPr/>
          <p:nvPr/>
        </p:nvSpPr>
        <p:spPr>
          <a:xfrm>
            <a:off x="-12700" y="3822566"/>
            <a:ext cx="6887718" cy="646331"/>
          </a:xfrm>
          <a:prstGeom prst="rect">
            <a:avLst/>
          </a:prstGeom>
        </p:spPr>
        <p:txBody>
          <a:bodyPr wrap="square">
            <a:spAutoFit/>
          </a:bodyPr>
          <a:lstStyle/>
          <a:p>
            <a:pPr algn="ctr"/>
            <a:r>
              <a:rPr lang="en-US" sz="2000" b="1" dirty="0">
                <a:latin typeface="Arial" panose="020B0604020202020204" pitchFamily="34" charset="0"/>
                <a:cs typeface="Arial" panose="020B0604020202020204" pitchFamily="34" charset="0"/>
              </a:rPr>
              <a:t>1182 Rivers Reach Drive</a:t>
            </a:r>
          </a:p>
          <a:p>
            <a:pPr algn="ctr"/>
            <a:r>
              <a:rPr lang="en-US" sz="1600" dirty="0">
                <a:latin typeface="Arial" panose="020B0604020202020204" pitchFamily="34" charset="0"/>
                <a:cs typeface="Arial" panose="020B0604020202020204" pitchFamily="34" charset="0"/>
              </a:rPr>
              <a:t>River Reach Pointe | Charleston | MLS# 17006916 | $425,900</a:t>
            </a:r>
          </a:p>
        </p:txBody>
      </p:sp>
      <p:sp>
        <p:nvSpPr>
          <p:cNvPr id="13" name="Rectangle 12"/>
          <p:cNvSpPr/>
          <p:nvPr/>
        </p:nvSpPr>
        <p:spPr>
          <a:xfrm>
            <a:off x="-12700" y="8387654"/>
            <a:ext cx="6887718" cy="738664"/>
          </a:xfrm>
          <a:prstGeom prst="rect">
            <a:avLst/>
          </a:prstGeom>
        </p:spPr>
        <p:txBody>
          <a:bodyPr wrap="square">
            <a:spAutoFit/>
          </a:bodyPr>
          <a:lstStyle/>
          <a:p>
            <a:pPr algn="ctr"/>
            <a:r>
              <a:rPr lang="en-US" sz="1400" dirty="0">
                <a:solidFill>
                  <a:schemeClr val="tx1">
                    <a:lumMod val="50000"/>
                    <a:lumOff val="50000"/>
                  </a:schemeClr>
                </a:solidFill>
                <a:latin typeface="Arial" panose="020B0604020202020204" pitchFamily="34" charset="0"/>
                <a:cs typeface="Arial" panose="020B0604020202020204" pitchFamily="34" charset="0"/>
              </a:rPr>
              <a:t>Real Estate Advocates LC</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7613 Hwy 544 | Myrtle Beach, SC 29588</a:t>
            </a:r>
          </a:p>
          <a:p>
            <a:pPr algn="ctr"/>
            <a:r>
              <a:rPr lang="en-US" sz="1400" dirty="0">
                <a:solidFill>
                  <a:schemeClr val="tx1">
                    <a:lumMod val="50000"/>
                    <a:lumOff val="50000"/>
                  </a:schemeClr>
                </a:solidFill>
                <a:latin typeface="Arial" panose="020B0604020202020204" pitchFamily="34" charset="0"/>
                <a:cs typeface="Arial" panose="020B0604020202020204" pitchFamily="34" charset="0"/>
              </a:rPr>
              <a:t>www.realestateadvocates.com</a:t>
            </a:r>
          </a:p>
        </p:txBody>
      </p:sp>
      <p:sp>
        <p:nvSpPr>
          <p:cNvPr id="14" name="Rectangle 13"/>
          <p:cNvSpPr/>
          <p:nvPr/>
        </p:nvSpPr>
        <p:spPr>
          <a:xfrm>
            <a:off x="3412998" y="39249"/>
            <a:ext cx="3445002" cy="707886"/>
          </a:xfrm>
          <a:prstGeom prst="rect">
            <a:avLst/>
          </a:prstGeom>
        </p:spPr>
        <p:txBody>
          <a:bodyPr wrap="square">
            <a:spAutoFit/>
          </a:bodyPr>
          <a:lstStyle/>
          <a:p>
            <a:pPr algn="r"/>
            <a:r>
              <a:rPr lang="en-US" sz="2000" b="1" i="1" dirty="0">
                <a:solidFill>
                  <a:srgbClr val="C92127"/>
                </a:solidFill>
                <a:latin typeface="Arial" panose="020B0604020202020204" pitchFamily="34" charset="0"/>
                <a:cs typeface="Arial" panose="020B0604020202020204" pitchFamily="34" charset="0"/>
              </a:rPr>
              <a:t>Water Front Subdivision</a:t>
            </a:r>
          </a:p>
          <a:p>
            <a:pPr algn="r"/>
            <a:r>
              <a:rPr lang="en-US" sz="2000" b="1" i="1" dirty="0">
                <a:solidFill>
                  <a:srgbClr val="C92127"/>
                </a:solidFill>
                <a:latin typeface="Arial" panose="020B0604020202020204" pitchFamily="34" charset="0"/>
                <a:cs typeface="Arial" panose="020B0604020202020204" pitchFamily="34" charset="0"/>
              </a:rPr>
              <a:t>With Community Dock</a:t>
            </a:r>
            <a:endParaRPr lang="en-US" sz="1600" i="1" dirty="0">
              <a:solidFill>
                <a:srgbClr val="C92127"/>
              </a:solidFill>
              <a:latin typeface="Arial" panose="020B0604020202020204" pitchFamily="34" charset="0"/>
              <a:cs typeface="Arial" panose="020B0604020202020204" pitchFamily="34" charset="0"/>
            </a:endParaRPr>
          </a:p>
        </p:txBody>
      </p:sp>
      <p:sp>
        <p:nvSpPr>
          <p:cNvPr id="15" name="Rectangle 14"/>
          <p:cNvSpPr/>
          <p:nvPr/>
        </p:nvSpPr>
        <p:spPr>
          <a:xfrm>
            <a:off x="29718" y="94113"/>
            <a:ext cx="3353562" cy="707886"/>
          </a:xfrm>
          <a:prstGeom prst="rect">
            <a:avLst/>
          </a:prstGeom>
        </p:spPr>
        <p:txBody>
          <a:bodyPr wrap="square">
            <a:spAutoFit/>
          </a:bodyPr>
          <a:lstStyle/>
          <a:p>
            <a:r>
              <a:rPr lang="en-US" sz="1600" b="1" dirty="0">
                <a:latin typeface="Arial" panose="020B0604020202020204" pitchFamily="34" charset="0"/>
                <a:cs typeface="Arial" panose="020B0604020202020204" pitchFamily="34" charset="0"/>
              </a:rPr>
              <a:t>Don C. Mason, CIAS, CNE</a:t>
            </a:r>
          </a:p>
          <a:p>
            <a:r>
              <a:rPr lang="en-US" sz="1200" dirty="0">
                <a:latin typeface="Arial" panose="020B0604020202020204" pitchFamily="34" charset="0"/>
                <a:cs typeface="Arial" panose="020B0604020202020204" pitchFamily="34" charset="0"/>
              </a:rPr>
              <a:t>(843) 364-9090</a:t>
            </a:r>
            <a:br>
              <a:rPr lang="en-US" sz="1200"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nibsc@aol.com</a:t>
            </a:r>
          </a:p>
        </p:txBody>
      </p:sp>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25332" y="4563425"/>
            <a:ext cx="1152384" cy="864288"/>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240151" y="4563425"/>
            <a:ext cx="1152384" cy="864288"/>
          </a:xfrm>
          <a:prstGeom prst="rect">
            <a:avLst/>
          </a:prstGeom>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854968" y="4563425"/>
            <a:ext cx="1152384" cy="864288"/>
          </a:xfrm>
          <a:prstGeom prst="rect">
            <a:avLst/>
          </a:prstGeom>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469785" y="4563425"/>
            <a:ext cx="1152384" cy="864288"/>
          </a:xfrm>
          <a:prstGeom prst="rect">
            <a:avLst/>
          </a:prstGeom>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4602" y="4563425"/>
            <a:ext cx="1152384" cy="864288"/>
          </a:xfrm>
          <a:prstGeom prst="rect">
            <a:avLst/>
          </a:prstGeom>
        </p:spPr>
      </p:pic>
    </p:spTree>
    <p:extLst>
      <p:ext uri="{BB962C8B-B14F-4D97-AF65-F5344CB8AC3E}">
        <p14:creationId xmlns:p14="http://schemas.microsoft.com/office/powerpoint/2010/main" val="253526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143</Words>
  <Application>Microsoft Office PowerPoint</Application>
  <PresentationFormat>Letter Paper (8.5x11 in)</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dc:creator>
  <cp:lastModifiedBy>A. Thomas Price</cp:lastModifiedBy>
  <cp:revision>9</cp:revision>
  <dcterms:created xsi:type="dcterms:W3CDTF">2015-08-21T15:09:03Z</dcterms:created>
  <dcterms:modified xsi:type="dcterms:W3CDTF">2017-07-12T14:54:05Z</dcterms:modified>
</cp:coreProperties>
</file>