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video214.com/play/0EmAxUh13ESMDbirU17y2g" TargetMode="External"/><Relationship Id="rId21" Type="http://schemas.openxmlformats.org/officeDocument/2006/relationships/image" Target="../media/image18.sv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sv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hyperlink" Target="https://vimeo.com/1036057328?share=copy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2" y="0"/>
            <a:ext cx="8229600" cy="5457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Just Listed in Snee Farm!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829558"/>
            <a:ext cx="8229598" cy="200332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stunning 6BR, 5BA custom golf course home is better than new with luxury finishes, sweeping views, and unbeatable location. Priced below appraised value—instant equity! Just minutes to beaches &amp; downtown Charleston.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9469D"/>
                </a:solidFill>
                <a:latin typeface="Franklin Gothic ATF" panose="020B0503060602040204" pitchFamily="34" charset="0"/>
              </a:rPr>
              <a:t>Resort-style living awaits at 1183 Farm Quarter Road. Don’t miss this rare opportunity—schedule your private tour today!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5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305" y="5503686"/>
            <a:ext cx="1883454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503686"/>
            <a:ext cx="1933457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288" y="5503686"/>
            <a:ext cx="1919302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608" y="5503686"/>
            <a:ext cx="1013831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0" y="5503686"/>
            <a:ext cx="1280160" cy="12801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468323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1183 Farm Quarter Road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Snee Farm | Mount Pleasant, SC 29464 | MLS# 25010704 | $2,850,000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2020</TotalTime>
  <Words>114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Just Listed in Snee Farm!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120</cp:revision>
  <dcterms:created xsi:type="dcterms:W3CDTF">2016-07-16T19:46:25Z</dcterms:created>
  <dcterms:modified xsi:type="dcterms:W3CDTF">2025-04-26T16:56:13Z</dcterms:modified>
</cp:coreProperties>
</file>