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69D"/>
    <a:srgbClr val="19479E"/>
    <a:srgbClr val="F5831F"/>
    <a:srgbClr val="1E326A"/>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9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11/19/2024</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video214.com/play/0EmAxUh13ESMDbirU17y2g" TargetMode="External"/><Relationship Id="rId13"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8.jpg"/><Relationship Id="rId17" Type="http://schemas.openxmlformats.org/officeDocument/2006/relationships/image" Target="../media/image13.jpg"/><Relationship Id="rId2" Type="http://schemas.openxmlformats.org/officeDocument/2006/relationships/hyperlink" Target="https://vimeo.com/1031281854/c874834b14?share=copy" TargetMode="External"/><Relationship Id="rId16"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png"/><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hyperlink" Target="https://virtualrealtyllc.gofullframe.com/bt/3984_Gift_Blvd.html" TargetMode="External"/><Relationship Id="rId4" Type="http://schemas.openxmlformats.org/officeDocument/2006/relationships/image" Target="../media/image2.jpg"/><Relationship Id="rId9" Type="http://schemas.openxmlformats.org/officeDocument/2006/relationships/image" Target="../media/image6.png"/><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229600" cy="608979"/>
          </a:xfrm>
        </p:spPr>
        <p:txBody>
          <a:bodyPr anchor="ctr">
            <a:noAutofit/>
          </a:bodyPr>
          <a:lstStyle/>
          <a:p>
            <a:r>
              <a:rPr lang="en-US" sz="2100" b="1" dirty="0">
                <a:solidFill>
                  <a:srgbClr val="1E326A"/>
                </a:solidFill>
                <a:latin typeface="Franklin Gothic ATF" panose="020B0503060602040204" pitchFamily="34" charset="0"/>
              </a:rPr>
              <a:t>Exquisite Golf Course Living</a:t>
            </a:r>
            <a:br>
              <a:rPr lang="en-US" sz="2100" b="1" dirty="0">
                <a:solidFill>
                  <a:srgbClr val="1E326A"/>
                </a:solidFill>
                <a:latin typeface="Franklin Gothic ATF" panose="020B0503060602040204" pitchFamily="34" charset="0"/>
              </a:rPr>
            </a:br>
            <a:r>
              <a:rPr lang="en-US" sz="2100" b="1" dirty="0">
                <a:solidFill>
                  <a:srgbClr val="1E326A"/>
                </a:solidFill>
                <a:latin typeface="Franklin Gothic ATF" panose="020B0503060602040204" pitchFamily="34" charset="0"/>
              </a:rPr>
              <a:t>1183 Farm Quarter Rd, Mt. Pleasant – A Rare Opportunity</a:t>
            </a:r>
          </a:p>
        </p:txBody>
      </p:sp>
      <p:sp>
        <p:nvSpPr>
          <p:cNvPr id="3" name="Subtitle 2"/>
          <p:cNvSpPr>
            <a:spLocks noGrp="1"/>
          </p:cNvSpPr>
          <p:nvPr>
            <p:ph type="subTitle" idx="1"/>
          </p:nvPr>
        </p:nvSpPr>
        <p:spPr>
          <a:xfrm>
            <a:off x="0" y="4715082"/>
            <a:ext cx="8229599" cy="4220566"/>
          </a:xfrm>
        </p:spPr>
        <p:txBody>
          <a:bodyPr anchor="ctr">
            <a:noAutofit/>
          </a:bodyPr>
          <a:lstStyle/>
          <a:p>
            <a:pPr>
              <a:lnSpc>
                <a:spcPct val="100000"/>
              </a:lnSpc>
              <a:spcBef>
                <a:spcPts val="0"/>
              </a:spcBef>
            </a:pPr>
            <a:r>
              <a:rPr lang="en-US" sz="2100" b="1" dirty="0">
                <a:solidFill>
                  <a:srgbClr val="19469D"/>
                </a:solidFill>
                <a:latin typeface="Franklin Gothic ATF" panose="020B0503060602040204" pitchFamily="34" charset="0"/>
              </a:rPr>
              <a:t>Sellers are offering 2% toward Buyer Agent Compensation</a:t>
            </a:r>
          </a:p>
          <a:p>
            <a:pPr>
              <a:lnSpc>
                <a:spcPct val="100000"/>
              </a:lnSpc>
              <a:spcBef>
                <a:spcPts val="0"/>
              </a:spcBef>
            </a:pPr>
            <a:endParaRPr lang="en-US" sz="1600" dirty="0">
              <a:solidFill>
                <a:srgbClr val="19469D"/>
              </a:solidFill>
              <a:latin typeface="Franklin Gothic ATF" panose="020B0503060602040204" pitchFamily="34" charset="0"/>
            </a:endParaRPr>
          </a:p>
          <a:p>
            <a:pPr>
              <a:lnSpc>
                <a:spcPct val="100000"/>
              </a:lnSpc>
              <a:spcBef>
                <a:spcPts val="0"/>
              </a:spcBef>
            </a:pPr>
            <a:r>
              <a:rPr lang="en-US" sz="1600" dirty="0">
                <a:solidFill>
                  <a:srgbClr val="19469D"/>
                </a:solidFill>
                <a:latin typeface="Franklin Gothic ATF" panose="020B0503060602040204" pitchFamily="34" charset="0"/>
              </a:rPr>
              <a:t>Discover unparalleled golf course living at 1183 Farm Quarter Road, Mount Pleasant. This custom-built, 6-bedroom, 5-bathroom home blends timeless elegance with modern design on a beautifully landscaped 0.6-acre lot. Enjoy breathtaking golf course views, a light-filled open floor plan, and luxurious finishes, including a gourmet kitchen with a 10' marbled island, high-end appliances, and vaulted ceilings with white oak planks. Spa-inspired bathrooms and versatile flex spaces add to the appeal, while stunning natural details like limestone, marble, and terrazzo elevate every room. Set for completion in December 2024, this is your chance to own a masterpiece in the sought-after Snee Farm community. Schedule your private showing today!</a:t>
            </a:r>
          </a:p>
          <a:p>
            <a:pPr>
              <a:lnSpc>
                <a:spcPct val="100000"/>
              </a:lnSpc>
              <a:spcBef>
                <a:spcPts val="0"/>
              </a:spcBef>
            </a:pPr>
            <a:endParaRPr lang="en-US" sz="1600" dirty="0">
              <a:solidFill>
                <a:srgbClr val="19469D"/>
              </a:solidFill>
              <a:latin typeface="Franklin Gothic ATF" panose="020B0503060602040204" pitchFamily="34" charset="0"/>
            </a:endParaRPr>
          </a:p>
          <a:p>
            <a:pPr>
              <a:lnSpc>
                <a:spcPct val="100000"/>
              </a:lnSpc>
              <a:spcBef>
                <a:spcPts val="0"/>
              </a:spcBef>
            </a:pPr>
            <a:r>
              <a:rPr lang="en-US" sz="1600" dirty="0">
                <a:solidFill>
                  <a:srgbClr val="19469D"/>
                </a:solidFill>
                <a:latin typeface="Franklin Gothic ATF" panose="020B0503060602040204" pitchFamily="34" charset="0"/>
                <a:hlinkClick r:id="rId2"/>
              </a:rPr>
              <a:t>Property Video</a:t>
            </a:r>
            <a:endParaRPr lang="en-US" sz="1600" dirty="0">
              <a:solidFill>
                <a:srgbClr val="19469D"/>
              </a:solidFill>
              <a:latin typeface="Franklin Gothic ATF" panose="020B0503060602040204" pitchFamily="34" charset="0"/>
            </a:endParaRPr>
          </a:p>
        </p:txBody>
      </p:sp>
      <p:sp>
        <p:nvSpPr>
          <p:cNvPr id="15" name="Rectangle 14"/>
          <p:cNvSpPr/>
          <p:nvPr/>
        </p:nvSpPr>
        <p:spPr>
          <a:xfrm>
            <a:off x="1858429" y="3414509"/>
            <a:ext cx="4512742" cy="1231106"/>
          </a:xfrm>
          <a:prstGeom prst="rect">
            <a:avLst/>
          </a:prstGeom>
        </p:spPr>
        <p:txBody>
          <a:bodyPr wrap="square">
            <a:spAutoFit/>
          </a:bodyPr>
          <a:lstStyle/>
          <a:p>
            <a:pPr algn="ctr"/>
            <a:r>
              <a:rPr lang="pl-PL" sz="2000" b="1" dirty="0">
                <a:solidFill>
                  <a:srgbClr val="F5831F"/>
                </a:solidFill>
                <a:latin typeface="Franklin Gothic ATF" panose="020B0503060602040204" pitchFamily="34" charset="0"/>
              </a:rPr>
              <a:t>1183 Farm Quarter Road</a:t>
            </a:r>
            <a:endParaRPr lang="en-US" sz="2000" b="1" dirty="0">
              <a:solidFill>
                <a:srgbClr val="F5831F"/>
              </a:solidFill>
              <a:latin typeface="Franklin Gothic ATF" panose="020B0503060602040204" pitchFamily="34" charset="0"/>
            </a:endParaRPr>
          </a:p>
          <a:p>
            <a:pPr algn="ctr"/>
            <a:r>
              <a:rPr lang="en-US" dirty="0">
                <a:solidFill>
                  <a:srgbClr val="F5831F"/>
                </a:solidFill>
                <a:latin typeface="Franklin Gothic ATF" panose="020B0503060602040204" pitchFamily="34" charset="0"/>
              </a:rPr>
              <a:t>Snee Farm</a:t>
            </a:r>
          </a:p>
          <a:p>
            <a:pPr algn="ctr"/>
            <a:r>
              <a:rPr lang="en-US" dirty="0">
                <a:solidFill>
                  <a:srgbClr val="F5831F"/>
                </a:solidFill>
                <a:latin typeface="Franklin Gothic ATF" panose="020B0503060602040204" pitchFamily="34" charset="0"/>
              </a:rPr>
              <a:t>Mount Pleasant, SC 29464</a:t>
            </a:r>
          </a:p>
          <a:p>
            <a:pPr algn="ctr"/>
            <a:r>
              <a:rPr lang="en-US" dirty="0">
                <a:solidFill>
                  <a:srgbClr val="F5831F"/>
                </a:solidFill>
                <a:latin typeface="Franklin Gothic ATF" panose="020B0503060602040204" pitchFamily="34" charset="0"/>
              </a:rPr>
              <a:t>MLS# 24028796 | $2,900,000</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p:blipFill>
        <p:spPr>
          <a:xfrm>
            <a:off x="1717077" y="647604"/>
            <a:ext cx="4795447" cy="2697438"/>
          </a:xfrm>
          <a:prstGeom prst="rect">
            <a:avLst/>
          </a:prstGeom>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0" y="1671664"/>
            <a:ext cx="1645920" cy="925830"/>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0" y="647604"/>
            <a:ext cx="1645920" cy="925830"/>
          </a:xfrm>
          <a:prstGeom prst="rect">
            <a:avLst/>
          </a:prstGeom>
          <a:ln>
            <a:noFill/>
          </a:ln>
          <a:effectLst/>
        </p:spPr>
      </p:pic>
      <p:pic>
        <p:nvPicPr>
          <p:cNvPr id="1026" name="Picture 2">
            <a:extLst>
              <a:ext uri="{FF2B5EF4-FFF2-40B4-BE49-F238E27FC236}">
                <a16:creationId xmlns:a16="http://schemas.microsoft.com/office/drawing/2014/main" id="{26CF06C8-84EC-DAA5-7913-EE361CEB8B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90438" y="9170203"/>
            <a:ext cx="1406527"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6980019-4F8D-5CA9-8EE2-FFA136D9DDB5}"/>
              </a:ext>
            </a:extLst>
          </p:cNvPr>
          <p:cNvGrpSpPr/>
          <p:nvPr/>
        </p:nvGrpSpPr>
        <p:grpSpPr>
          <a:xfrm>
            <a:off x="10088996" y="4155296"/>
            <a:ext cx="1653021" cy="1119572"/>
            <a:chOff x="6259118" y="3575815"/>
            <a:chExt cx="1653021" cy="1119572"/>
          </a:xfrm>
        </p:grpSpPr>
        <p:pic>
          <p:nvPicPr>
            <p:cNvPr id="21" name="Picture 20">
              <a:hlinkClick r:id="rId8"/>
              <a:extLst>
                <a:ext uri="{FF2B5EF4-FFF2-40B4-BE49-F238E27FC236}">
                  <a16:creationId xmlns:a16="http://schemas.microsoft.com/office/drawing/2014/main" id="{AA0C36E2-B6DF-4D7E-91C2-7AE193A509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32706" y="3923385"/>
              <a:ext cx="772002" cy="772002"/>
            </a:xfrm>
            <a:prstGeom prst="rect">
              <a:avLst/>
            </a:prstGeom>
            <a:ln>
              <a:noFill/>
            </a:ln>
            <a:effectLst/>
          </p:spPr>
        </p:pic>
        <p:sp>
          <p:nvSpPr>
            <p:cNvPr id="5" name="Rectangle 4">
              <a:extLst>
                <a:ext uri="{FF2B5EF4-FFF2-40B4-BE49-F238E27FC236}">
                  <a16:creationId xmlns:a16="http://schemas.microsoft.com/office/drawing/2014/main" id="{E7454892-5DFC-CD4D-F677-6F96DD608AA6}"/>
                </a:ext>
              </a:extLst>
            </p:cNvPr>
            <p:cNvSpPr/>
            <p:nvPr/>
          </p:nvSpPr>
          <p:spPr>
            <a:xfrm>
              <a:off x="7132706" y="3575815"/>
              <a:ext cx="779433" cy="415498"/>
            </a:xfrm>
            <a:prstGeom prst="rect">
              <a:avLst/>
            </a:prstGeom>
          </p:spPr>
          <p:txBody>
            <a:bodyPr wrap="square">
              <a:spAutoFit/>
            </a:bodyPr>
            <a:lstStyle/>
            <a:p>
              <a:pPr algn="ctr"/>
              <a:r>
                <a:rPr lang="en-US" sz="1050" i="1" dirty="0">
                  <a:latin typeface="Franklin Gothic ATF" panose="020B0503060602040204" pitchFamily="34" charset="0"/>
                </a:rPr>
                <a:t>Video Tour</a:t>
              </a:r>
            </a:p>
          </p:txBody>
        </p:sp>
        <p:pic>
          <p:nvPicPr>
            <p:cNvPr id="9" name="Picture 8">
              <a:hlinkClick r:id="rId10"/>
              <a:extLst>
                <a:ext uri="{FF2B5EF4-FFF2-40B4-BE49-F238E27FC236}">
                  <a16:creationId xmlns:a16="http://schemas.microsoft.com/office/drawing/2014/main" id="{D7C4D0D9-AEE8-6E1E-7021-06E8A04EB28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59119" y="3923385"/>
              <a:ext cx="772002" cy="772002"/>
            </a:xfrm>
            <a:prstGeom prst="rect">
              <a:avLst/>
            </a:prstGeom>
            <a:ln>
              <a:noFill/>
            </a:ln>
            <a:effectLst/>
          </p:spPr>
        </p:pic>
        <p:sp>
          <p:nvSpPr>
            <p:cNvPr id="10" name="Rectangle 9">
              <a:extLst>
                <a:ext uri="{FF2B5EF4-FFF2-40B4-BE49-F238E27FC236}">
                  <a16:creationId xmlns:a16="http://schemas.microsoft.com/office/drawing/2014/main" id="{624BEC40-6AB2-6ACD-796A-D1BB692F85AA}"/>
                </a:ext>
              </a:extLst>
            </p:cNvPr>
            <p:cNvSpPr/>
            <p:nvPr/>
          </p:nvSpPr>
          <p:spPr>
            <a:xfrm>
              <a:off x="6259118" y="3575815"/>
              <a:ext cx="772002" cy="415498"/>
            </a:xfrm>
            <a:prstGeom prst="rect">
              <a:avLst/>
            </a:prstGeom>
          </p:spPr>
          <p:txBody>
            <a:bodyPr wrap="square">
              <a:spAutoFit/>
            </a:bodyPr>
            <a:lstStyle/>
            <a:p>
              <a:pPr algn="ctr"/>
              <a:r>
                <a:rPr lang="en-US" sz="1050" i="1" dirty="0">
                  <a:latin typeface="Franklin Gothic ATF" panose="020B0503060602040204" pitchFamily="34" charset="0"/>
                </a:rPr>
                <a:t>Property Website</a:t>
              </a:r>
            </a:p>
          </p:txBody>
        </p:sp>
      </p:grpSp>
      <p:pic>
        <p:nvPicPr>
          <p:cNvPr id="16" name="Picture 15">
            <a:extLst>
              <a:ext uri="{FF2B5EF4-FFF2-40B4-BE49-F238E27FC236}">
                <a16:creationId xmlns:a16="http://schemas.microsoft.com/office/drawing/2014/main" id="{822F40E7-BFB2-0DB9-693B-112B00F3047B}"/>
              </a:ext>
            </a:extLst>
          </p:cNvPr>
          <p:cNvPicPr>
            <a:picLocks/>
          </p:cNvPicPr>
          <p:nvPr/>
        </p:nvPicPr>
        <p:blipFill>
          <a:blip r:embed="rId12">
            <a:extLst>
              <a:ext uri="{28A0092B-C50C-407E-A947-70E740481C1C}">
                <a14:useLocalDpi xmlns:a14="http://schemas.microsoft.com/office/drawing/2010/main" val="0"/>
              </a:ext>
            </a:extLst>
          </a:blip>
          <a:srcRect/>
          <a:stretch/>
        </p:blipFill>
        <p:spPr>
          <a:xfrm>
            <a:off x="0" y="3719785"/>
            <a:ext cx="1645920" cy="925830"/>
          </a:xfrm>
          <a:prstGeom prst="rect">
            <a:avLst/>
          </a:prstGeom>
          <a:ln>
            <a:noFill/>
          </a:ln>
          <a:effectLst/>
        </p:spPr>
      </p:pic>
      <p:pic>
        <p:nvPicPr>
          <p:cNvPr id="7" name="Picture 6">
            <a:extLst>
              <a:ext uri="{FF2B5EF4-FFF2-40B4-BE49-F238E27FC236}">
                <a16:creationId xmlns:a16="http://schemas.microsoft.com/office/drawing/2014/main" id="{A87D4118-6783-9B78-2B63-07D3DC94CA79}"/>
              </a:ext>
            </a:extLst>
          </p:cNvPr>
          <p:cNvPicPr>
            <a:picLocks/>
          </p:cNvPicPr>
          <p:nvPr/>
        </p:nvPicPr>
        <p:blipFill>
          <a:blip r:embed="rId13">
            <a:extLst>
              <a:ext uri="{28A0092B-C50C-407E-A947-70E740481C1C}">
                <a14:useLocalDpi xmlns:a14="http://schemas.microsoft.com/office/drawing/2010/main" val="0"/>
              </a:ext>
            </a:extLst>
          </a:blip>
          <a:srcRect/>
          <a:stretch/>
        </p:blipFill>
        <p:spPr>
          <a:xfrm>
            <a:off x="0" y="2695725"/>
            <a:ext cx="1645920" cy="925830"/>
          </a:xfrm>
          <a:prstGeom prst="rect">
            <a:avLst/>
          </a:prstGeom>
          <a:ln>
            <a:noFill/>
          </a:ln>
          <a:effectLst/>
        </p:spPr>
      </p:pic>
      <p:pic>
        <p:nvPicPr>
          <p:cNvPr id="8" name="Picture 7">
            <a:extLst>
              <a:ext uri="{FF2B5EF4-FFF2-40B4-BE49-F238E27FC236}">
                <a16:creationId xmlns:a16="http://schemas.microsoft.com/office/drawing/2014/main" id="{D940BC80-F35A-3406-DC76-16CAAD3F5EEA}"/>
              </a:ext>
            </a:extLst>
          </p:cNvPr>
          <p:cNvPicPr>
            <a:picLocks/>
          </p:cNvPicPr>
          <p:nvPr/>
        </p:nvPicPr>
        <p:blipFill>
          <a:blip r:embed="rId14">
            <a:extLst>
              <a:ext uri="{28A0092B-C50C-407E-A947-70E740481C1C}">
                <a14:useLocalDpi xmlns:a14="http://schemas.microsoft.com/office/drawing/2010/main" val="0"/>
              </a:ext>
            </a:extLst>
          </a:blip>
          <a:srcRect/>
          <a:stretch/>
        </p:blipFill>
        <p:spPr>
          <a:xfrm>
            <a:off x="6583679" y="1671664"/>
            <a:ext cx="1645920" cy="925830"/>
          </a:xfrm>
          <a:prstGeom prst="rect">
            <a:avLst/>
          </a:prstGeom>
          <a:ln>
            <a:noFill/>
          </a:ln>
          <a:effectLst/>
        </p:spPr>
      </p:pic>
      <p:pic>
        <p:nvPicPr>
          <p:cNvPr id="11" name="Picture 10">
            <a:extLst>
              <a:ext uri="{FF2B5EF4-FFF2-40B4-BE49-F238E27FC236}">
                <a16:creationId xmlns:a16="http://schemas.microsoft.com/office/drawing/2014/main" id="{70D7690B-3E01-BA2B-00C4-36BB199E88D7}"/>
              </a:ext>
            </a:extLst>
          </p:cNvPr>
          <p:cNvPicPr>
            <a:picLocks/>
          </p:cNvPicPr>
          <p:nvPr/>
        </p:nvPicPr>
        <p:blipFill>
          <a:blip r:embed="rId15">
            <a:extLst>
              <a:ext uri="{28A0092B-C50C-407E-A947-70E740481C1C}">
                <a14:useLocalDpi xmlns:a14="http://schemas.microsoft.com/office/drawing/2010/main" val="0"/>
              </a:ext>
            </a:extLst>
          </a:blip>
          <a:srcRect/>
          <a:stretch/>
        </p:blipFill>
        <p:spPr>
          <a:xfrm>
            <a:off x="6583680" y="647604"/>
            <a:ext cx="1645920" cy="925830"/>
          </a:xfrm>
          <a:prstGeom prst="rect">
            <a:avLst/>
          </a:prstGeom>
          <a:ln>
            <a:noFill/>
          </a:ln>
          <a:effectLst/>
        </p:spPr>
      </p:pic>
      <p:pic>
        <p:nvPicPr>
          <p:cNvPr id="13" name="Picture 12">
            <a:extLst>
              <a:ext uri="{FF2B5EF4-FFF2-40B4-BE49-F238E27FC236}">
                <a16:creationId xmlns:a16="http://schemas.microsoft.com/office/drawing/2014/main" id="{F1D5E61C-D5B6-B1B2-3081-1F12DCBDAED9}"/>
              </a:ext>
            </a:extLst>
          </p:cNvPr>
          <p:cNvPicPr>
            <a:picLocks/>
          </p:cNvPicPr>
          <p:nvPr/>
        </p:nvPicPr>
        <p:blipFill>
          <a:blip r:embed="rId16">
            <a:extLst>
              <a:ext uri="{28A0092B-C50C-407E-A947-70E740481C1C}">
                <a14:useLocalDpi xmlns:a14="http://schemas.microsoft.com/office/drawing/2010/main" val="0"/>
              </a:ext>
            </a:extLst>
          </a:blip>
          <a:srcRect/>
          <a:stretch/>
        </p:blipFill>
        <p:spPr>
          <a:xfrm>
            <a:off x="6583679" y="3719785"/>
            <a:ext cx="1645920" cy="925830"/>
          </a:xfrm>
          <a:prstGeom prst="rect">
            <a:avLst/>
          </a:prstGeom>
          <a:ln>
            <a:noFill/>
          </a:ln>
          <a:effectLst/>
        </p:spPr>
      </p:pic>
      <p:pic>
        <p:nvPicPr>
          <p:cNvPr id="19" name="Picture 18">
            <a:extLst>
              <a:ext uri="{FF2B5EF4-FFF2-40B4-BE49-F238E27FC236}">
                <a16:creationId xmlns:a16="http://schemas.microsoft.com/office/drawing/2014/main" id="{2842FCC4-F468-9580-96B1-508EB4796AC6}"/>
              </a:ext>
            </a:extLst>
          </p:cNvPr>
          <p:cNvPicPr>
            <a:picLocks/>
          </p:cNvPicPr>
          <p:nvPr/>
        </p:nvPicPr>
        <p:blipFill>
          <a:blip r:embed="rId17">
            <a:extLst>
              <a:ext uri="{28A0092B-C50C-407E-A947-70E740481C1C}">
                <a14:useLocalDpi xmlns:a14="http://schemas.microsoft.com/office/drawing/2010/main" val="0"/>
              </a:ext>
            </a:extLst>
          </a:blip>
          <a:srcRect/>
          <a:stretch/>
        </p:blipFill>
        <p:spPr>
          <a:xfrm>
            <a:off x="6583679" y="2695724"/>
            <a:ext cx="1645920" cy="925830"/>
          </a:xfrm>
          <a:prstGeom prst="rect">
            <a:avLst/>
          </a:prstGeom>
          <a:ln>
            <a:noFill/>
          </a:ln>
          <a:effectLst/>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1956</TotalTime>
  <Words>196</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Exquisite Golf Course Living 1183 Farm Quarter Rd, Mt. Pleasant – A Rare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112</cp:revision>
  <dcterms:created xsi:type="dcterms:W3CDTF">2016-07-16T19:46:25Z</dcterms:created>
  <dcterms:modified xsi:type="dcterms:W3CDTF">2024-11-19T20:17:03Z</dcterms:modified>
</cp:coreProperties>
</file>