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2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2628" y="4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jpeg"/><Relationship Id="rId3" Type="http://schemas.openxmlformats.org/officeDocument/2006/relationships/hyperlink" Target="mailto:susankraber1@gmail.com" TargetMode="External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485" y="0"/>
            <a:ext cx="7772400" cy="609600"/>
          </a:xfrm>
          <a:solidFill>
            <a:schemeClr val="tx2">
              <a:lumMod val="75000"/>
            </a:schemeClr>
          </a:solidFill>
        </p:spPr>
        <p:txBody>
          <a:bodyPr anchor="b">
            <a:noAutofit/>
          </a:bodyPr>
          <a:lstStyle/>
          <a:p>
            <a:r>
              <a:rPr lang="en-US" sz="3400" b="1" i="1">
                <a:solidFill>
                  <a:schemeClr val="bg1"/>
                </a:solidFill>
                <a:effectLst>
                  <a:innerShdw blurRad="114300">
                    <a:prstClr val="black"/>
                  </a:innerShdw>
                </a:effectLst>
                <a:latin typeface="Cambria" panose="02040503050406030204" pitchFamily="18" charset="0"/>
              </a:rPr>
              <a:t>Price Adjusted</a:t>
            </a:r>
            <a:r>
              <a:rPr lang="en-US" sz="3400" b="1" i="1" dirty="0">
                <a:solidFill>
                  <a:schemeClr val="bg1"/>
                </a:solidFill>
                <a:effectLst>
                  <a:innerShdw blurRad="114300">
                    <a:prstClr val="black"/>
                  </a:innerShdw>
                </a:effectLst>
                <a:latin typeface="Cambria" panose="02040503050406030204" pitchFamily="18" charset="0"/>
              </a:rPr>
              <a:t>!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587627"/>
            <a:ext cx="7769430" cy="3000208"/>
          </a:xfrm>
        </p:spPr>
        <p:txBody>
          <a:bodyPr anchor="ctr">
            <a:noAutofit/>
          </a:bodyPr>
          <a:lstStyle/>
          <a:p>
            <a:r>
              <a:rPr lang="en-US" sz="1600" i="1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rPr>
              <a:t>Beautifully appointed home with an inviting deck and no yardwork! </a:t>
            </a:r>
          </a:p>
          <a:p>
            <a:endParaRPr lang="en-US" sz="1600" dirty="0">
              <a:solidFill>
                <a:schemeClr val="tx2">
                  <a:lumMod val="75000"/>
                </a:schemeClr>
              </a:solidFill>
              <a:latin typeface="Cambria" panose="02040503050406030204" pitchFamily="18" charset="0"/>
            </a:endParaRPr>
          </a:p>
          <a:p>
            <a:r>
              <a:rPr lang="en-US" sz="160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rPr>
              <a:t>Walk up to the front deck where your container garden is getting ready to bloom. Through the front door into the bright, sunny great room with a spiral staircase to the loft, a seating area for socializing or </a:t>
            </a:r>
            <a:r>
              <a:rPr lang="en-US" sz="160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rPr>
              <a:t>watching TV; </a:t>
            </a:r>
            <a:r>
              <a:rPr lang="en-US" sz="160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rPr>
              <a:t>an eating area with a great cook's kitchen with lots of quartz counter space, upgraded cabinets. The bedrooms, each with its own bath, are separated for a great roommate plan. </a:t>
            </a:r>
          </a:p>
          <a:p>
            <a:endParaRPr lang="en-US" sz="1600" dirty="0">
              <a:solidFill>
                <a:schemeClr val="tx2">
                  <a:lumMod val="75000"/>
                </a:schemeClr>
              </a:solidFill>
              <a:latin typeface="Cambria" panose="02040503050406030204" pitchFamily="18" charset="0"/>
            </a:endParaRPr>
          </a:p>
          <a:p>
            <a:r>
              <a:rPr lang="en-US" sz="160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rPr>
              <a:t>Head up the spiral staircase to a loft big enough for a pool table. Attic storage. Three parking places come with this home. Stainless stove, fridge, dishwasher, microwave are included, ceiling fans, new </a:t>
            </a:r>
            <a:r>
              <a:rPr lang="en-US" sz="1600" dirty="0" err="1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rPr>
              <a:t>hvac</a:t>
            </a:r>
            <a:r>
              <a:rPr lang="en-US" sz="160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rPr>
              <a:t> in 2014 (zoned).</a:t>
            </a:r>
            <a:endParaRPr lang="en-US" sz="1600" i="1" dirty="0">
              <a:solidFill>
                <a:schemeClr val="tx2">
                  <a:lumMod val="75000"/>
                </a:schemeClr>
              </a:solidFill>
              <a:latin typeface="Cambria" panose="02040503050406030204" pitchFamily="18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60157" y="9006478"/>
            <a:ext cx="787661" cy="8091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-1485" y="9057106"/>
            <a:ext cx="7772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Cambria" panose="02040503050406030204" pitchFamily="18" charset="0"/>
              </a:rPr>
              <a:t>Susan Woodworth </a:t>
            </a:r>
            <a:r>
              <a:rPr lang="en-US" sz="1600" b="1" dirty="0" err="1">
                <a:latin typeface="Cambria" panose="02040503050406030204" pitchFamily="18" charset="0"/>
              </a:rPr>
              <a:t>Kraber</a:t>
            </a:r>
            <a:endParaRPr lang="en-US" sz="1600" b="1" dirty="0">
              <a:latin typeface="Cambria" panose="02040503050406030204" pitchFamily="18" charset="0"/>
            </a:endParaRPr>
          </a:p>
          <a:p>
            <a:pPr algn="ctr"/>
            <a:r>
              <a:rPr lang="en-US" sz="1200" dirty="0">
                <a:latin typeface="Cambria" panose="02040503050406030204" pitchFamily="18" charset="0"/>
              </a:rPr>
              <a:t>Mobile - (843) 779-9655</a:t>
            </a:r>
          </a:p>
          <a:p>
            <a:pPr algn="ctr"/>
            <a:r>
              <a:rPr lang="en-US" sz="1200" dirty="0">
                <a:latin typeface="Cambria" panose="02040503050406030204" pitchFamily="18" charset="0"/>
                <a:hlinkClick r:id="rId3"/>
              </a:rPr>
              <a:t>susankraber1@gmail.com</a:t>
            </a:r>
            <a:r>
              <a:rPr lang="en-US" sz="1200" dirty="0">
                <a:latin typeface="Cambria" panose="02040503050406030204" pitchFamily="18" charset="0"/>
              </a:rPr>
              <a:t> </a:t>
            </a:r>
            <a:endParaRPr lang="en-US" sz="1200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-1485" y="9827010"/>
            <a:ext cx="777240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latin typeface="Cambria" panose="02040503050406030204" pitchFamily="18" charset="0"/>
              </a:rPr>
              <a:t>ERA Wilder Realty, 125-F </a:t>
            </a:r>
            <a:r>
              <a:rPr lang="en-US" sz="900" dirty="0" err="1">
                <a:latin typeface="Cambria" panose="02040503050406030204" pitchFamily="18" charset="0"/>
              </a:rPr>
              <a:t>Wappoo</a:t>
            </a:r>
            <a:r>
              <a:rPr lang="en-US" sz="900" dirty="0">
                <a:latin typeface="Cambria" panose="02040503050406030204" pitchFamily="18" charset="0"/>
              </a:rPr>
              <a:t> Creek Dr, Charleston, SC 29412</a:t>
            </a:r>
          </a:p>
        </p:txBody>
      </p:sp>
      <p:sp>
        <p:nvSpPr>
          <p:cNvPr id="8" name="Rectangle 7"/>
          <p:cNvSpPr/>
          <p:nvPr/>
        </p:nvSpPr>
        <p:spPr>
          <a:xfrm>
            <a:off x="-1485" y="3448391"/>
            <a:ext cx="77724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chemeClr val="tx2"/>
                </a:solidFill>
                <a:latin typeface="Cambria" panose="02040503050406030204" pitchFamily="18" charset="0"/>
              </a:rPr>
              <a:t>1184 Dills Bluff Road</a:t>
            </a:r>
          </a:p>
          <a:p>
            <a:pPr algn="ctr"/>
            <a:r>
              <a:rPr lang="en-US" sz="18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Cocked Hat Point ~ Charleston, SC 29412</a:t>
            </a:r>
          </a:p>
          <a:p>
            <a:pPr algn="ctr"/>
            <a:r>
              <a:rPr lang="en-US" sz="18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MLS# 17003878 ~ $240,000</a:t>
            </a: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840632" y="9058363"/>
            <a:ext cx="703168" cy="7053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/>
          <p:cNvSpPr/>
          <p:nvPr/>
        </p:nvSpPr>
        <p:spPr>
          <a:xfrm>
            <a:off x="-4427188" y="848380"/>
            <a:ext cx="4339208" cy="523220"/>
          </a:xfrm>
          <a:prstGeom prst="rect">
            <a:avLst/>
          </a:prstGeom>
          <a:noFill/>
        </p:spPr>
        <p:txBody>
          <a:bodyPr wrap="square" lIns="91440" tIns="45720" rIns="91440" bIns="45720" anchor="ctr">
            <a:spAutoFit/>
          </a:bodyPr>
          <a:lstStyle/>
          <a:p>
            <a:pPr algn="ctr"/>
            <a:r>
              <a:rPr lang="en-US" sz="2800" b="1" i="1" dirty="0">
                <a:ln w="12700">
                  <a:solidFill>
                    <a:schemeClr val="bg1"/>
                  </a:solidFill>
                  <a:prstDash val="solid"/>
                </a:ln>
                <a:solidFill>
                  <a:srgbClr val="EA2D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ambria" panose="02040503050406030204" pitchFamily="18" charset="0"/>
              </a:rPr>
              <a:t>$50 Gas Card Drawing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0257" y="778622"/>
            <a:ext cx="3848916" cy="2546451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78622"/>
            <a:ext cx="1741444" cy="1152144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172929"/>
            <a:ext cx="1741444" cy="1152144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0954" y="778622"/>
            <a:ext cx="1741446" cy="1152144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0954" y="2172929"/>
            <a:ext cx="1741446" cy="1152144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0932" y="7751625"/>
            <a:ext cx="1528676" cy="1011375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751625"/>
            <a:ext cx="1528676" cy="1011375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1864" y="7751625"/>
            <a:ext cx="1528675" cy="1011375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3725" y="7751625"/>
            <a:ext cx="1528675" cy="1011375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2795" y="7751625"/>
            <a:ext cx="1528675" cy="1011374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</p:spTree>
    <p:extLst>
      <p:ext uri="{BB962C8B-B14F-4D97-AF65-F5344CB8AC3E}">
        <p14:creationId xmlns:p14="http://schemas.microsoft.com/office/powerpoint/2010/main" val="6823445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297</TotalTime>
  <Words>186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Cambria</vt:lpstr>
      <vt:lpstr>Office Theme</vt:lpstr>
      <vt:lpstr>Price Adjusted!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BEST DEAL ON JOHNS ISLAND!</dc:title>
  <dc:creator>CVH360</dc:creator>
  <cp:lastModifiedBy>A. Thomas Price</cp:lastModifiedBy>
  <cp:revision>38</cp:revision>
  <dcterms:created xsi:type="dcterms:W3CDTF">2006-08-16T00:00:00Z</dcterms:created>
  <dcterms:modified xsi:type="dcterms:W3CDTF">2017-03-16T16:46:56Z</dcterms:modified>
</cp:coreProperties>
</file>