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5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98965" y="2362200"/>
            <a:ext cx="4572089" cy="3052299"/>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1" y="0"/>
            <a:ext cx="7772400" cy="2209800"/>
          </a:xfrm>
          <a:prstGeom prst="rect">
            <a:avLst/>
          </a:prstGeom>
        </p:spPr>
      </p:pic>
      <p:sp>
        <p:nvSpPr>
          <p:cNvPr id="2" name="Title 1"/>
          <p:cNvSpPr>
            <a:spLocks noGrp="1"/>
          </p:cNvSpPr>
          <p:nvPr>
            <p:ph type="ctrTitle"/>
          </p:nvPr>
        </p:nvSpPr>
        <p:spPr>
          <a:xfrm>
            <a:off x="-2382" y="1006229"/>
            <a:ext cx="7774782" cy="1127371"/>
          </a:xfrm>
          <a:effectLst>
            <a:innerShdw blurRad="63500" dist="50800">
              <a:prstClr val="black">
                <a:alpha val="75000"/>
              </a:prstClr>
            </a:innerShdw>
          </a:effectLst>
        </p:spPr>
        <p:txBody>
          <a:bodyPr anchor="ctr">
            <a:noAutofit/>
          </a:bodyPr>
          <a:lstStyle/>
          <a:p>
            <a:r>
              <a:rPr lang="en-US" sz="4000" b="1" dirty="0">
                <a:solidFill>
                  <a:srgbClr val="C00000"/>
                </a:solidFill>
                <a:effectLst>
                  <a:innerShdw blurRad="63500" dist="50800" dir="16200000">
                    <a:prstClr val="black">
                      <a:alpha val="75000"/>
                    </a:prstClr>
                  </a:innerShdw>
                </a:effectLst>
                <a:latin typeface="Freestyle Script" panose="030804020302050B0404" pitchFamily="66" charset="0"/>
              </a:rPr>
              <a:t>Thursday, December 15</a:t>
            </a:r>
            <a:r>
              <a:rPr lang="en-US" sz="4000" b="1" baseline="30000" dirty="0">
                <a:solidFill>
                  <a:srgbClr val="C00000"/>
                </a:solidFill>
                <a:effectLst>
                  <a:innerShdw blurRad="63500" dist="50800" dir="16200000">
                    <a:prstClr val="black">
                      <a:alpha val="75000"/>
                    </a:prstClr>
                  </a:innerShdw>
                </a:effectLst>
                <a:latin typeface="Freestyle Script" panose="030804020302050B0404" pitchFamily="66" charset="0"/>
              </a:rPr>
              <a:t>th</a:t>
            </a:r>
            <a:r>
              <a:rPr lang="en-US" sz="4000" b="1" dirty="0">
                <a:solidFill>
                  <a:srgbClr val="C00000"/>
                </a:solidFill>
                <a:effectLst>
                  <a:innerShdw blurRad="63500" dist="50800" dir="16200000">
                    <a:prstClr val="black">
                      <a:alpha val="75000"/>
                    </a:prstClr>
                  </a:innerShdw>
                </a:effectLst>
                <a:latin typeface="Freestyle Script" panose="030804020302050B0404" pitchFamily="66" charset="0"/>
              </a:rPr>
              <a:t> from 11:30-1:30</a:t>
            </a:r>
            <a:endParaRPr lang="en-US" sz="4800" b="1" dirty="0">
              <a:solidFill>
                <a:srgbClr val="C00000"/>
              </a:solidFill>
              <a:effectLst>
                <a:innerShdw blurRad="63500" dist="50800" dir="16200000">
                  <a:prstClr val="black">
                    <a:alpha val="75000"/>
                  </a:prstClr>
                </a:innerShdw>
              </a:effectLst>
              <a:latin typeface="eurofurence" panose="020F0402020203080204" pitchFamily="34" charset="0"/>
            </a:endParaRPr>
          </a:p>
        </p:txBody>
      </p:sp>
      <p:sp>
        <p:nvSpPr>
          <p:cNvPr id="4" name="Rectangle 3"/>
          <p:cNvSpPr/>
          <p:nvPr/>
        </p:nvSpPr>
        <p:spPr>
          <a:xfrm>
            <a:off x="3881434" y="0"/>
            <a:ext cx="3886199" cy="661720"/>
          </a:xfrm>
          <a:prstGeom prst="rect">
            <a:avLst/>
          </a:prstGeom>
          <a:effectLst>
            <a:innerShdw blurRad="63500" dist="50800" dir="10800000">
              <a:prstClr val="black">
                <a:alpha val="75000"/>
              </a:prstClr>
            </a:innerShdw>
          </a:effectLst>
        </p:spPr>
        <p:txBody>
          <a:bodyPr wrap="square">
            <a:spAutoFit/>
          </a:bodyPr>
          <a:lstStyle/>
          <a:p>
            <a:pPr algn="r"/>
            <a:r>
              <a:rPr lang="en-US"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River Reach Pointe</a:t>
            </a:r>
          </a:p>
          <a:p>
            <a:pPr algn="r"/>
            <a:r>
              <a:rPr lang="en-US" sz="17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Broker Open House</a:t>
            </a:r>
            <a:endParaRPr lang="en-US" sz="12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endParaRPr>
          </a:p>
        </p:txBody>
      </p:sp>
      <p:sp>
        <p:nvSpPr>
          <p:cNvPr id="6" name="Rectangle 5"/>
          <p:cNvSpPr/>
          <p:nvPr/>
        </p:nvSpPr>
        <p:spPr>
          <a:xfrm>
            <a:off x="0" y="8972668"/>
            <a:ext cx="7767633" cy="630942"/>
          </a:xfrm>
          <a:prstGeom prst="rect">
            <a:avLst/>
          </a:prstGeom>
        </p:spPr>
        <p:txBody>
          <a:bodyPr wrap="square">
            <a:spAutoFit/>
          </a:bodyPr>
          <a:lstStyle/>
          <a:p>
            <a:pPr algn="ctr"/>
            <a:r>
              <a:rPr lang="it-IT" sz="1400" b="1" dirty="0">
                <a:latin typeface="Lucida Sans" panose="020B0602030504020204" pitchFamily="34" charset="0"/>
              </a:rPr>
              <a:t>Lynn Barber</a:t>
            </a:r>
            <a:br>
              <a:rPr lang="en-US" sz="1200" dirty="0">
                <a:latin typeface="Lucida Sans" panose="020B0602030504020204" pitchFamily="34" charset="0"/>
              </a:rPr>
            </a:br>
            <a:r>
              <a:rPr lang="en-US" sz="1050" dirty="0">
                <a:latin typeface="Lucida Sans" panose="020B0602030504020204" pitchFamily="34" charset="0"/>
              </a:rPr>
              <a:t>(843) 991-4186</a:t>
            </a:r>
          </a:p>
          <a:p>
            <a:pPr algn="ctr"/>
            <a:r>
              <a:rPr lang="en-US" sz="1050" dirty="0">
                <a:latin typeface="Lucida Sans" panose="020B0602030504020204" pitchFamily="34" charset="0"/>
              </a:rPr>
              <a:t>lynn.barber@goldenbearrealty.com</a:t>
            </a:r>
            <a:endParaRPr lang="en-US" sz="1000" dirty="0">
              <a:latin typeface="Lucida Sans" panose="020B0602030504020204" pitchFamily="34" charset="0"/>
            </a:endParaRPr>
          </a:p>
        </p:txBody>
      </p:sp>
      <p:sp>
        <p:nvSpPr>
          <p:cNvPr id="7" name="Rectangle 6"/>
          <p:cNvSpPr/>
          <p:nvPr/>
        </p:nvSpPr>
        <p:spPr>
          <a:xfrm>
            <a:off x="-1189" y="9602271"/>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654 Coleman Blvd, Suite 100 | Mt Pleasant , SC 29464</a:t>
            </a:r>
          </a:p>
          <a:p>
            <a:pPr algn="ctr"/>
            <a:r>
              <a:rPr lang="en-US" sz="900" dirty="0">
                <a:latin typeface="Lucida Sans" panose="020B0602030504020204" pitchFamily="34" charset="0"/>
              </a:rPr>
              <a:t>| Office (855) 352-9088 | Fax (561) 721-3311</a:t>
            </a:r>
          </a:p>
        </p:txBody>
      </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879656" y="8765228"/>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85" y="30480"/>
            <a:ext cx="1696815" cy="692795"/>
          </a:xfrm>
          <a:prstGeom prst="rect">
            <a:avLst/>
          </a:prstGeom>
          <a:effectLst/>
        </p:spPr>
      </p:pic>
      <p:pic>
        <p:nvPicPr>
          <p:cNvPr id="34"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38523" y="2362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38521" y="5655378"/>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38521" y="7850828"/>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0" y="1838980"/>
            <a:ext cx="7772400" cy="523220"/>
          </a:xfrm>
          <a:prstGeom prst="rect">
            <a:avLst/>
          </a:prstGeom>
        </p:spPr>
        <p:txBody>
          <a:bodyPr wrap="square">
            <a:spAutoFit/>
          </a:bodyPr>
          <a:lstStyle/>
          <a:p>
            <a:pPr algn="ctr"/>
            <a:r>
              <a:rPr lang="en-US" sz="2800" b="1" dirty="0">
                <a:solidFill>
                  <a:srgbClr val="C00000"/>
                </a:solidFill>
                <a:effectLst>
                  <a:innerShdw blurRad="63500" dist="50800" dir="18900000">
                    <a:prstClr val="black">
                      <a:alpha val="50000"/>
                    </a:prstClr>
                  </a:innerShdw>
                </a:effectLst>
                <a:latin typeface="Freestyle Script" panose="030804020302050B0404" pitchFamily="66" charset="0"/>
              </a:rPr>
              <a:t>$50.00 gift card give-away</a:t>
            </a:r>
            <a:endParaRPr lang="en-US" sz="2800" dirty="0">
              <a:solidFill>
                <a:srgbClr val="C00000"/>
              </a:solidFill>
            </a:endParaRPr>
          </a:p>
        </p:txBody>
      </p:sp>
      <p:pic>
        <p:nvPicPr>
          <p:cNvPr id="25"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338522" y="4557652"/>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9" name="Rectangle 28"/>
          <p:cNvSpPr/>
          <p:nvPr/>
        </p:nvSpPr>
        <p:spPr>
          <a:xfrm>
            <a:off x="1598965" y="5468198"/>
            <a:ext cx="4572089" cy="646331"/>
          </a:xfrm>
          <a:prstGeom prst="rect">
            <a:avLst/>
          </a:prstGeom>
          <a:effectLst>
            <a:innerShdw blurRad="63500" dist="50800" dir="10800000">
              <a:prstClr val="black">
                <a:alpha val="75000"/>
              </a:prstClr>
            </a:innerShdw>
          </a:effectLst>
        </p:spPr>
        <p:txBody>
          <a:bodyPr wrap="square">
            <a:spAutoFit/>
          </a:bodyPr>
          <a:lstStyle/>
          <a:p>
            <a:pPr algn="ctr"/>
            <a:r>
              <a:rPr lang="en-US" b="1"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1185 Rivers Reach Drive</a:t>
            </a:r>
            <a:br>
              <a:rPr lang="en-US"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br>
            <a:r>
              <a:rPr lang="en-US" sz="16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MLS# 16027525 ~ $459,900</a:t>
            </a:r>
          </a:p>
        </p:txBody>
      </p:sp>
      <p:pic>
        <p:nvPicPr>
          <p:cNvPr id="31"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6261" y="5656140"/>
            <a:ext cx="1367792" cy="913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6261" y="2362200"/>
            <a:ext cx="1367792" cy="913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6261" y="7852098"/>
            <a:ext cx="1367792" cy="913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7"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6261" y="6754120"/>
            <a:ext cx="1367792" cy="913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0" name="Rectangle 39"/>
          <p:cNvSpPr/>
          <p:nvPr/>
        </p:nvSpPr>
        <p:spPr>
          <a:xfrm>
            <a:off x="1434053" y="6180979"/>
            <a:ext cx="4900960" cy="2677656"/>
          </a:xfrm>
          <a:prstGeom prst="rect">
            <a:avLst/>
          </a:prstGeom>
        </p:spPr>
        <p:txBody>
          <a:bodyPr wrap="square">
            <a:spAutoFit/>
          </a:bodyPr>
          <a:lstStyle/>
          <a:p>
            <a:pPr algn="ctr"/>
            <a:r>
              <a:rPr lang="en-US" sz="1400" dirty="0">
                <a:solidFill>
                  <a:schemeClr val="bg2">
                    <a:lumMod val="25000"/>
                  </a:schemeClr>
                </a:solidFill>
                <a:latin typeface="Lucida Sans" panose="020B0602030504020204" pitchFamily="34" charset="0"/>
              </a:rPr>
              <a:t>This wonderful cottage is in immaculate condition. Custom details throughout. Dual Masters with another room that could be office, or bedroom. Finished room over the garage with separate bath and individual HVAC unit. Hardwoods in all living areas. 10 Ft ceilings. Custom crown mold throughout this home. Formal Dining room. Large Family room with fireplace. Kitchen with stainless appliances and granite counters. Plantation shutters throughout home. Very nice eat in area with direct access to the screened porch. Yard backs up to a wooded area. Large Garage. House has been recently painted, power washed.</a:t>
            </a:r>
            <a:endParaRPr lang="en-US" sz="1050" dirty="0">
              <a:solidFill>
                <a:schemeClr val="bg2">
                  <a:lumMod val="25000"/>
                </a:schemeClr>
              </a:solidFill>
              <a:latin typeface="Lucida Sans" panose="020B0602030504020204" pitchFamily="34" charset="0"/>
            </a:endParaRPr>
          </a:p>
        </p:txBody>
      </p:sp>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6261" y="3460180"/>
            <a:ext cx="1367792" cy="913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6261" y="4558160"/>
            <a:ext cx="1367792" cy="913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335013" y="6753104"/>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335014" y="3459926"/>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162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Thursday, December 15th from 11:30-1:30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2016-12-12T18:04:04Z</dcterms:modified>
</cp:coreProperties>
</file>