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54A"/>
    <a:srgbClr val="282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834" y="-175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6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73"/>
          <a:stretch/>
        </p:blipFill>
        <p:spPr bwMode="auto">
          <a:xfrm>
            <a:off x="-1" y="1"/>
            <a:ext cx="5866029" cy="379180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869" y="9013171"/>
            <a:ext cx="1562527" cy="715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001" y="5143836"/>
            <a:ext cx="5866027" cy="1216655"/>
          </a:xfrm>
          <a:ln>
            <a:noFill/>
          </a:ln>
        </p:spPr>
        <p:txBody>
          <a:bodyPr anchor="ctr">
            <a:noAutofit/>
          </a:bodyPr>
          <a:lstStyle/>
          <a:p>
            <a:r>
              <a:rPr lang="en-US" sz="20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1186 Ayers Plantation Way</a:t>
            </a:r>
            <a:br>
              <a:rPr lang="en-US" sz="2000" b="1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Mount Pleasant, SC 29466</a:t>
            </a:r>
            <a:b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18011286 ~ $569,000</a:t>
            </a:r>
            <a:endParaRPr lang="en-US" sz="1200" i="1" dirty="0">
              <a:solidFill>
                <a:srgbClr val="FF0000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02" y="6444027"/>
            <a:ext cx="5866027" cy="2480603"/>
          </a:xfrm>
          <a:ln>
            <a:noFill/>
          </a:ln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Beautifully maintained home with tons of upgrades throughout. This spacious, open concept floorplan provides both a formal dining room as well as eat in breakfast area. The kitchen is upgraded with granite counter tops, gas range, stainless steel appliances and new subway tile backsplash. </a:t>
            </a:r>
          </a:p>
          <a:p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Just off this main living space there is a large screened in porch that leads to a premium, larger fenced yard and fabulous stone patio. The second floor features a spacious open loft with endless possibilities, a master suite with walk in closet, jacuzzi tub, tile shower surround, 2 additional bedrooms and bathrooms.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71650" y="8924631"/>
            <a:ext cx="4229946" cy="89255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Mary Beth Bennett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(843) 367-1774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marybeth.bennett@agentownedrealty.com</a:t>
            </a:r>
          </a:p>
          <a:p>
            <a:pPr algn="ctr"/>
            <a:r>
              <a:rPr lang="pt-BR" sz="1200" dirty="0">
                <a:latin typeface="Georgia" panose="02040502050405020303" pitchFamily="18" charset="0"/>
                <a:cs typeface="Microsoft Sans Serif" panose="020B0604020202020204" pitchFamily="34" charset="0"/>
              </a:rPr>
              <a:t>www.chsarealiving.com</a:t>
            </a:r>
            <a:endParaRPr lang="en-US" sz="12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0" y="9812179"/>
            <a:ext cx="7772400" cy="24622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8" name="Rectangle 7"/>
          <p:cNvSpPr/>
          <p:nvPr/>
        </p:nvSpPr>
        <p:spPr>
          <a:xfrm>
            <a:off x="-2002" y="3888330"/>
            <a:ext cx="5866028" cy="1200329"/>
          </a:xfrm>
          <a:prstGeom prst="rect">
            <a:avLst/>
          </a:prstGeom>
          <a:noFill/>
          <a:ln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sz="3600" b="1" dirty="0">
                <a:ln w="3175">
                  <a:solidFill>
                    <a:schemeClr val="tx2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Beautifully Maintained &amp; Upgraded Dunes West Home</a:t>
            </a:r>
          </a:p>
        </p:txBody>
      </p:sp>
      <p:pic>
        <p:nvPicPr>
          <p:cNvPr id="25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40803" y="9014776"/>
            <a:ext cx="609697" cy="7122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418" y="3863475"/>
            <a:ext cx="1828800" cy="1216152"/>
          </a:xfrm>
          <a:prstGeom prst="rect">
            <a:avLst/>
          </a:prstGeom>
          <a:ln w="3175">
            <a:noFill/>
          </a:ln>
        </p:spPr>
      </p:pic>
      <p:pic>
        <p:nvPicPr>
          <p:cNvPr id="16" name="Picture 2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7418" y="1287825"/>
            <a:ext cx="1828800" cy="121615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7418" y="0"/>
            <a:ext cx="1828800" cy="121615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8" name="Picture 2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8680" y="2575650"/>
            <a:ext cx="1828800" cy="121615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7418" y="6439125"/>
            <a:ext cx="1828800" cy="1216152"/>
          </a:xfrm>
          <a:prstGeom prst="rect">
            <a:avLst/>
          </a:prstGeom>
          <a:ln w="3175">
            <a:noFill/>
          </a:ln>
        </p:spPr>
      </p:pic>
      <p:pic>
        <p:nvPicPr>
          <p:cNvPr id="23" name="Picture 2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8680" y="7726950"/>
            <a:ext cx="1828800" cy="121615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2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7418" y="5151300"/>
            <a:ext cx="1828800" cy="121615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154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Microsoft Sans Serif</vt:lpstr>
      <vt:lpstr>Office Theme</vt:lpstr>
      <vt:lpstr>1186 Ayers Plantation Way Mount Pleasant, SC 29466 MLS# 18011286 ~ $569,000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52</cp:revision>
  <dcterms:created xsi:type="dcterms:W3CDTF">2006-08-16T00:00:00Z</dcterms:created>
  <dcterms:modified xsi:type="dcterms:W3CDTF">2018-05-03T17:19:11Z</dcterms:modified>
</cp:coreProperties>
</file>