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6"/>
            <a:ext cx="3435508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5"/>
            <a:ext cx="4344988" cy="858456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5"/>
            <a:ext cx="2557066" cy="6880226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ate@mattoneillteam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181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1186 Ayers Plantation Way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Dunes West ~ Mount Pleasant, SC 29466 ~ MLS# 18029028 ~ $539,900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1239054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 in Dunes West!</a:t>
            </a:r>
            <a:b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New A/C Units With Nest Controllers PLUS a 10 Year Warranty</a:t>
            </a:r>
            <a:endParaRPr lang="en-US" sz="18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8" y="399846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96926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nate@mattoneillteam.com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843-513-2038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208492"/>
            <a:ext cx="3956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Perfect for Entertaining</a:t>
            </a:r>
            <a:endParaRPr lang="en-US" sz="2800" b="1" i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737592"/>
            <a:ext cx="7772400" cy="1631216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You'll feel like you're stepping into a design magazine, when you walk in the door to this gorgeous Dunes West home! You will fall in love the open concept floor plan &amp; the many custom features that the home offers such as the beautiful fireplace surrounded with built-ins.</a:t>
            </a: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9756" y="7924800"/>
            <a:ext cx="2532886" cy="16634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9512" y="7924800"/>
            <a:ext cx="2532888" cy="1663498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24800"/>
            <a:ext cx="2532887" cy="1663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72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46</cp:revision>
  <dcterms:created xsi:type="dcterms:W3CDTF">2006-08-16T00:00:00Z</dcterms:created>
  <dcterms:modified xsi:type="dcterms:W3CDTF">2018-12-13T20:00:22Z</dcterms:modified>
</cp:coreProperties>
</file>